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3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4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theme/theme5.xml" ContentType="application/vnd.openxmlformats-officedocument.theme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6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7.xml" ContentType="application/vnd.openxmlformats-officedocument.theme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notesSlides/notesSlide3.xml" ContentType="application/vnd.openxmlformats-officedocument.presentationml.notesSlide+xml"/>
  <Override PartName="/ppt/ink/ink66.xml" ContentType="application/inkml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55"/>
  </p:notesMasterIdLst>
  <p:handoutMasterIdLst>
    <p:handoutMasterId r:id="rId56"/>
  </p:handoutMasterIdLst>
  <p:sldIdLst>
    <p:sldId id="1212" r:id="rId11"/>
    <p:sldId id="2147480555" r:id="rId12"/>
    <p:sldId id="2147480550" r:id="rId13"/>
    <p:sldId id="2147480597" r:id="rId14"/>
    <p:sldId id="2147480598" r:id="rId15"/>
    <p:sldId id="2147480599" r:id="rId16"/>
    <p:sldId id="2147480601" r:id="rId17"/>
    <p:sldId id="2147480604" r:id="rId18"/>
    <p:sldId id="2147480634" r:id="rId19"/>
    <p:sldId id="2147480635" r:id="rId20"/>
    <p:sldId id="2147480623" r:id="rId21"/>
    <p:sldId id="2147480622" r:id="rId22"/>
    <p:sldId id="2147480624" r:id="rId23"/>
    <p:sldId id="2147480625" r:id="rId24"/>
    <p:sldId id="2147480603" r:id="rId25"/>
    <p:sldId id="2147480605" r:id="rId26"/>
    <p:sldId id="2147480607" r:id="rId27"/>
    <p:sldId id="2147480609" r:id="rId28"/>
    <p:sldId id="2147480606" r:id="rId29"/>
    <p:sldId id="2147480610" r:id="rId30"/>
    <p:sldId id="2147480611" r:id="rId31"/>
    <p:sldId id="2147480612" r:id="rId32"/>
    <p:sldId id="2147480636" r:id="rId33"/>
    <p:sldId id="2147480613" r:id="rId34"/>
    <p:sldId id="2147480615" r:id="rId35"/>
    <p:sldId id="2147480614" r:id="rId36"/>
    <p:sldId id="2147480618" r:id="rId37"/>
    <p:sldId id="2147480619" r:id="rId38"/>
    <p:sldId id="2147480620" r:id="rId39"/>
    <p:sldId id="2147480621" r:id="rId40"/>
    <p:sldId id="2147480627" r:id="rId41"/>
    <p:sldId id="2147480637" r:id="rId42"/>
    <p:sldId id="2147480638" r:id="rId43"/>
    <p:sldId id="2147480639" r:id="rId44"/>
    <p:sldId id="2147480641" r:id="rId45"/>
    <p:sldId id="2147480640" r:id="rId46"/>
    <p:sldId id="2147480628" r:id="rId47"/>
    <p:sldId id="2147480629" r:id="rId48"/>
    <p:sldId id="2147480630" r:id="rId49"/>
    <p:sldId id="2147480631" r:id="rId50"/>
    <p:sldId id="2147480632" r:id="rId51"/>
    <p:sldId id="2147480633" r:id="rId52"/>
    <p:sldId id="2147480569" r:id="rId53"/>
    <p:sldId id="2147480568" r:id="rId54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B596D1"/>
    <a:srgbClr val="5E9CC8"/>
    <a:srgbClr val="FF861D"/>
    <a:srgbClr val="5AB35A"/>
    <a:srgbClr val="DD4D4E"/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1" autoAdjust="0"/>
    <p:restoredTop sz="91234" autoAdjust="0"/>
  </p:normalViewPr>
  <p:slideViewPr>
    <p:cSldViewPr snapToGrid="0">
      <p:cViewPr varScale="1">
        <p:scale>
          <a:sx n="88" d="100"/>
          <a:sy n="88" d="100"/>
        </p:scale>
        <p:origin x="1179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5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handoutMaster" Target="handoutMasters/handoutMaster1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11/21/2024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18:06.8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0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35 134 4417,'0'0'12923,"-8"0"-12415,-16-2-227,22-3 20,19-3 104,-6 5-193,0-1 0,0 2 0,0 0 0,19-1 0,-28 2-193,0 1 1,0 0 0,0 0 0,0-1 0,0 1 0,0 0 0,1 1 0,-1-1 0,0 0 0,0 1 0,0-1 0,0 1 0,0 0 0,0-1 0,0 1 0,-1 0-1,1 0 1,0 0 0,0 0 0,-1 1 0,1-1 0,0 0 0,-1 1 0,0-1 0,1 1 0,-1 0 0,0-1 0,0 1 0,0 0 0,0 0 0,0 0-1,1 2 1,0 17 23,-1-1 0,-1 1 0,-1-1 0,-1 1 0,-1 0 0,-1-1 0,0 0 0,-1 0 0,-2 0 0,0-1 0,-1 0 0,0 0 0,-14 20 0,20-36-48,3-8-5,0 0 0,1 0 0,-1 1 0,1-1 0,0 1 0,0-1 0,1 1 0,-1 0 0,1 0 0,0 0 0,0 0 0,7-7 0,1-3-43,87-106-633,79-109-899,-172 218 1664,-14 15 109,-14 16 211,4 1-168,2 1-1,0 1 0,-20 36 0,30-47-99,1 1-1,0-1 0,1 1 1,0 0-1,1 1 0,1-1 1,0 1-1,1 0 1,0 17-1,2-29-120,0-1 1,0 1 0,0 0-1,0-1 1,1 1-1,-1 0 1,1-1-1,-1 1 1,1-1-1,0 1 1,0-1-1,-1 1 1,1-1-1,0 1 1,0-1-1,0 0 1,1 1 0,-1-1-1,0 0 1,0 0-1,1 0 1,1 1-1,1 0-9,1 1 0,-1-1 0,1-1-1,-1 1 1,1-1 0,0 0 0,9 2 0,8-2-472,1 0 1,36-4 0,-50 2 101,59-9-3229,-11-5-3721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3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28 386 4457,'0'0'12773,"-6"11"-12166,-16 36 27,22-48-610,0 1 1,1 0-1,-1 0 1,0 0-1,0 0 1,0 0 0,0 0-1,0 0 1,1 0-1,-1 0 1,0 0-1,0 0 1,0 0 0,1 0-1,-1 0 1,0 0-1,0 0 1,0 0-1,0 0 1,0 0-1,1 0 1,-1 0 0,0 1-1,0-1 1,0 0-1,0 0 1,1 0-1,-1 0 1,0 0 0,0 0-1,0 0 1,0 1-1,0-1 1,0 0-1,0 0 1,0 0-1,1 0 1,-1 0 0,0 1-1,0-1 1,0 0-1,0 0 1,0 0-1,0 1 1,15-17 511,10-23-363,-1 0-1,-2-2 0,-2-1 0,-2-1 0,-2 0 1,-1-1-1,11-61 0,-24 315-492,-2-209 294,0 0-1,0 1 1,0-1 0,0 0 0,1 1-1,-1-1 1,1 0 0,-1 0 0,1 1-1,-1-1 1,1 0 0,0 0 0,-1 0-1,1 0 1,0 0 0,0 0 0,0 0-1,0 0 1,0 0 0,0 0 0,0 0 0,0-1-1,0 1 1,0 0 0,0-1 0,1 1-1,-1-1 1,0 1 0,0-1 0,1 0-1,1 1 1,-1-1 6,0 1-1,0-1 1,0 0-1,0 0 1,0 0-1,0-1 1,0 1-1,0 0 1,0-1-1,0 1 1,0-1-1,0 0 1,0 0-1,0 1 1,-1-1-1,1-1 1,0 1-1,0 0 1,-1 0-1,1 0 1,-1-1-1,2-1 1,12-19-5,-1 0 0,0-1 1,-2-1-1,15-40 0,-4 10 6,-17 33 2,-6 19 16,0 1 0,1-1 0,-1 0 0,0 0 0,1 1 0,-1-1 0,1 0 0,-1 1 0,1-1 0,0 1 0,0-1 0,0 1 0,0-1 0,0 1 0,0-1 0,1 0 0,0 25 2,7 377 364,-8-278 35,-5 0 0,-29 176-1,31-288-377,2-4-1,-1-1 1,0 0-1,0 0 0,0 1 0,-1-1 1,1 0-1,-1 0 0,0 0 1,-1-1-1,1 1 0,-5 5 1,6-10-15,1 0 0,-1 0 1,1 0-1,-1 0 1,1 0-1,0 0 1,-1 0-1,1 0 1,-1-1-1,1 1 0,-1 0 1,1 0-1,0-1 1,-1 1-1,1 0 1,0 0-1,-1-1 1,1 1-1,0 0 0,-1-1 1,1 1-1,0-1 1,0 1-1,-1 0 1,1-1-1,0 1 1,0-1-1,0 1 0,0-1 1,-1 0-1,-4-11-4,1-1-1,-1-1 0,2 1 0,0 0 1,1-1-1,-1-16 0,1-90-119,3 76-54,-1-120-1737,-1 161 1741,1 1 1,0 0-1,0-1 0,0 1 1,0-1-1,1 1 0,-1-1 1,1 1-1,-1 0 0,1-1 1,0 1-1,0 0 1,0 0-1,0-1 0,2-2 1,25-10-5641,-3 5-86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3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4849,'0'0'16171,"80"-21"-15682,-62 10-177,8 1-208,1-1-56,-9 0-40,0 6-8,0-6-408,-1 6-1329,-8-6-2080,0 6-2000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3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2969,'0'0'14883,"80"-5"-14787,-44 5-8,-1 0-88,37-6-968,-19-4-1393,9-6-3448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4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10 6313,'0'0'13150,"-20"-1"-12291,5-2-709,9 2-114,1 0-1,-1 0 1,0 0-1,0 0 1,1 1-1,-1 0 1,0 0-1,0 0 1,1 1-1,-1 0 1,0 0-1,1 1 1,-1-1-1,1 1 1,-1 1-1,1-1 1,0 1-1,0-1 1,0 1-1,-8 7 1,2 2 2,0 1 1,1 0-1,0 1 1,1 0-1,0 1 1,1 0-1,1 0 0,1 1 1,0 0-1,1 0 1,0 0-1,1 1 1,1-1-1,1 1 0,1 0 1,0 28-1,1-44-41,0 0 0,-1 0-1,1 0 1,0 0-1,0 0 1,0 0 0,0 0-1,1 1 1,-1-1-1,0 0 1,0 0 0,1 0-1,-1 0 1,0 0 0,1 0-1,-1 0 1,1 0-1,0 0 1,-1 0 0,1 0-1,0-1 1,-1 1-1,1 0 1,0 0 0,0-1-1,0 1 1,0 0-1,0-1 1,-1 1 0,1-1-1,0 1 1,0-1 0,1 1-1,-1-1 1,0 0-1,0 1 1,0-1 0,0 0-1,0 0 1,0 0-1,0 0 1,0 0 0,0 0-1,0 0 1,1-1-1,-1 1 1,0 0 0,0 0-1,0-1 1,0 1 0,0-1-1,0 1 1,0-1-1,0 1 1,0-1 0,0 0-1,6-3-11,-1 1-1,1-1 0,-1 0 0,0-1 1,-1 1-1,1-1 0,7-8 1,16-26-101,-1-2 0,-1-1 0,-3 0 0,21-50-1,-45 91 123,12-15-30,-12 15 22,0 1 0,0 0 0,0-1 0,1 1-1,-1 0 1,0-1 0,0 1 0,0 0-1,0 0 1,1-1 0,-1 1 0,0 0 0,0 0-1,0-1 1,1 1 0,-1 0 0,0 0 0,0 0-1,1-1 1,-1 1 0,0 0 0,1 0-1,-1 0 1,0 0 0,1 0 0,-1 0 0,0 0-1,0-1 1,1 1 0,-1 0 0,0 0 0,1 0-1,-1 0 1,0 0 0,1 1 0,-1-1-1,0 0 1,1 0 0,-1 0 0,0 0 0,1 0-1,-1 0 1,0 0 0,0 1 0,1-1-1,-1 0 1,0 0 0,1 1 0,3 14-1,-1 0 0,0 0 1,-1 1-1,-1 0 1,0-1-1,-1 1 0,-3 16 1,2 15 4,3 182 9,-5 267 305,2-480-279,-8 91 80,8-97-92,-1-1-1,0 0 1,0 0-1,-1 1 1,-1-1-1,1-1 1,-1 1-1,-7 10 1,10-18-17,1 0 1,-1 0-1,0 0 1,0 0-1,0 0 1,0 0 0,0 0-1,0 0 1,0 0-1,0 0 1,0-1-1,0 1 1,0 0 0,0-1-1,-1 1 1,1-1-1,0 1 1,0-1-1,-1 0 1,1 1-1,0-1 1,-1 0 0,1 0-1,0 0 1,-1 0-1,1 0 1,0 0-1,-1-1 1,1 1 0,0 0-1,-1-1 1,1 1-1,0 0 1,0-1-1,-1 0 1,1 1-1,0-1 1,0 0 0,0 0-1,0 1 1,0-1-1,0 0 1,0 0-1,0 0 1,-1-2 0,-4-5 10,0 1 0,0-1 0,0 0 0,-7-17 0,-2-4-22,3-1 0,0 0 0,2-1 0,1 0 1,1 0-1,2-1 0,1 0 0,2 0 0,1 0 0,2 0 0,4-48 0,-1 70-318,0 0-1,1 1 1,0-1 0,0 1-1,1 0 1,0 0-1,1 1 1,0-1-1,0 1 1,1 1 0,0-1-1,0 1 1,1 0-1,13-9 1,-4 1-1663,28-24-4792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4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6513,'0'0'10261,"-30"23"-9075,-95 79-137,117-95-948,0 1 0,1-1 0,0 1 0,0 0 0,1 1 0,0 0 0,0 0 0,1 0 0,0 1 0,1-1 0,-5 14 0,1-1 125,-4 11-96,1 1 0,2 0 0,1 1-1,1 0 1,3 0 0,0 1 0,3-1 0,0 1 0,3 0 0,10 62-1,-9-86-139,0-1 1,0 1-1,2 0 0,-1-1 0,2 0 0,-1 0 0,10 12 0,-11-17-177,0-1 0,0 0-1,0 0 1,1 0-1,0 0 1,0-1-1,0 0 1,0 0-1,1 0 1,0-1 0,-1 0-1,1 0 1,1 0-1,-1-1 1,7 2-1,1-2-1000,1 0-1,-1-1 1,16-2-1,-8 1-1524,15 0-6032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5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73 3713,'0'0'15560,"5"-6"-14769,-4 4-715,1-1 0,0 1 0,-1 0 0,1 0 0,0-1 0,0 1 0,0 1 0,1-1 0,-1 0 0,0 0 0,1 1 0,-1 0 0,1-1 0,-1 1 0,1 0 0,0 0 0,-1 0 0,1 1 0,0-1 0,0 1 0,0-1 0,-1 1 0,1 0 0,0 0 0,0 0 0,0 1-1,0-1 1,5 2 0,-7-1-53,-1-1-1,1 1 0,0 0 1,0 0-1,0 0 0,-1 0 1,1 0-1,0 0 0,-1 0 1,1 0-1,-1 0 0,1 0 0,-1 0 1,0 0-1,1 1 0,-1-1 1,0 0-1,0 0 0,0 0 1,0 0-1,0 1 0,0 0 1,-1 38 216,1-25-143,0 11-29,1-18-61,0-1 0,0 1 1,-1 0-1,0 0 0,-1 0 0,0 0 1,0 0-1,-1-1 0,0 1 0,0-1 1,0 1-1,-1-1 0,-6 10 0,3-12-27,5-13-214,3-5 146,2-1 0,-1 1 0,2 1 0,-1-1 1,2 1-1,0-1 0,0 1 0,9-11 0,5-13-128,26-51-231,-40 78 413,-4 57-65,-8 7 153,4-45-48,0 1-1,1 0 1,0-1-1,1 1 1,0 0-1,1-1 1,2 13-1,-2-22-37,-1 0-1,1 0 1,-1 0-1,1 0 1,0 0-1,0 0 1,-1 0-1,1 0 0,0 0 1,0-1-1,0 1 1,0 0-1,0-1 1,0 1-1,0 0 1,0-1-1,0 1 1,1-1-1,-1 0 1,0 1-1,0-1 1,0 0-1,0 0 0,1 0 1,-1 0-1,0 0 1,0 0-1,0 0 1,1 0-1,-1 0 1,0 0-1,0-1 1,0 1-1,0 0 1,1-1-1,-1 1 1,0-1-1,0 1 0,2-2 1,3-1-356,1 0 0,-1-1 0,1 0 0,-1 0 0,7-5 0,22-27-2636,1-1-2056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5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 8410,'0'0'11746,"98"160"-10377,-71-53-489,-1 43-312,-17-6-224,-9-10-80,0-17-88,-26-26-32,-19 6-80,-17 15-64,-27 11-400,17-27-1952,19-32-5274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4233,'0'0'8464,"0"4"-7393,0 33 1384,0-36-1952,0 31 959,0-11-1481,-1 5-1349,2 0 0,6 44-1,-6-52-2813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7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2457,'0'0'14459,"0"91"-14187,0-80-192,0-1 16,0 1-96,0 0 0,0-1-424,9 7-601,-9 9-343,0-4-1280,9-1-65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19:38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 5089,'0'0'10618,"-4"0"-9753,3 0-833,0 0 0,0 0 1,1 0-1,-1 0 1,0 0-1,0 0 1,0 0-1,1 1 1,-1-1-1,0 0 0,0 0 1,0 1-1,1-1 1,-1 1-1,0-1 1,1 0-1,-1 1 0,0 0 1,1-1-1,-1 1 1,1-1-1,-1 1 1,0 0-1,1-1 1,0 1-1,-1 0 0,1-1 1,-1 1-1,1 0 1,0 0-1,-1 0 1,-1 34 767,3-18-754,42 786 686,3 106-620,-37 73 104,-18 472-198,19-1218 9,50 289 0,21 259-11,-60-278-31,30 592 30,-45-974-26,23 272-35,-17-257 103,-8-71-142,3 0 0,3-1 1,27 98-1,-36-160-1012,-1-13-393,1-32 184,-2-1 0,-2 1 0,-1-1 0,-17-63 0,-13-13-5921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7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3977,'0'0'10306,"0"69"-9954,0-63-264,0 4-32,0 1-56,0 5-296,0 0-312,9 0-72,-9 11-897,0-6-1159,9-5 767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7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5633,'0'0'7821,"0"8"-6891,0 6-483,1 80-363,5-34-4274,-3 8-4086,5-50 7115</inkml:trace>
  <inkml:trace contextRef="#ctx0" brushRef="#br0" timeOffset="1">19 306 2088,'0'0'4580,"1"12"-3769,1 14-1166,3 127 9980,13-99-15264,-18-43 1603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8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6177,'0'0'7474,"0"42"-7434,0-36-40,0-1-336,9 11-528,-9-5-737,0 16-1015,0-6 783,9 0-3840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08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3777,'0'0'7859,"0"27"-6523,0 192 2358,5-180-4119,-1-9-4587,-4-24 1081</inkml:trace>
  <inkml:trace contextRef="#ctx0" brushRef="#br0" timeOffset="1">19 610 5337,'0'0'5937,"0"27"-6369,0-22 16,9 6 240,-9-6 168,0 6 8,0-1 0,0-4-368,0 4-1024,9-4-745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12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1 161 7538,'0'0'10731,"5"-22"-10156,21-63-143,-26 83-412,1 1 1,0-1-1,0 1 1,0-1-1,0 1 0,0 0 1,0-1-1,0 1 1,0 0-1,0 0 0,1-1 1,-1 1-1,0 0 0,1 0 1,-1 1-1,1-1 1,-1 0-1,1 0 0,-1 1 1,1-1-1,0 1 0,-1-1 1,1 1-1,0 0 1,-1 0-1,1 0 0,0 0 1,0 0-1,-1 0 1,1 0-1,0 0 0,-1 1 1,1-1-1,0 1 0,-1-1 1,1 1-1,2 1 1,-2-2-5,2 1-3,1 1 1,-1-1-1,1 1 1,-1 0-1,0 0 1,1 0-1,-1 1 0,0-1 1,-1 1-1,1 0 1,0 0-1,-1 1 1,0-1-1,0 1 0,0-1 1,0 1-1,0 0 1,4 8-1,-4-1 44,0-1 0,0 1 0,-1-1-1,-1 1 1,0 0 0,0 0 0,-1 14-1,-1-16-42,-1 0 0,0 0 0,0 0 0,-1-1 0,0 1 0,0-1 0,-1 1 0,0-1-1,-10 13 1,-11 27 34,24-45-44,1-1-3,0-1-1,-1 0 0,1 0 0,0 1 0,-1-1 0,1 0 0,-1 0 0,0 0 1,1 0-1,-1 0 0,0 0 0,0 0 0,1 0 0,-1 0 0,0 0 1,0 0-1,0 0 0,0 0 0,0-1 0,0 1 0,0 0 0,-1-1 1,1 1-1,0-1 0,0 0 0,-3 1 0,3-14-184,2-7 55,1 1-1,0-1 1,2 1-1,1 0 1,9-27-1,45-92-349,-51 123 460,1 0-1,0 1 1,13-15-1,-16 27-4,-5 2-17,-10 283 2075,10-281-2028,-1 0-1,0-1 1,1 1-1,-1 0 1,1 0 0,0 0-1,-1-1 1,1 1-1,0 0 1,0-1 0,0 1-1,0-1 1,0 1 0,1-1-1,-1 0 1,0 1-1,1-1 1,-1 0 0,1 0-1,-1 0 1,1 0 0,0 0-1,-1 0 1,1 0-1,0-1 1,2 2 0,-1-1-49,0-1 0,0 1 0,0 0 0,0-1 0,0 1-1,0-1 1,1 0 0,-1 0 0,0 0 0,0-1 0,0 1 0,0-1 0,0 0 0,0 1 0,0-1 0,0-1 0,4-1 0,60-55-5715,-39 30-1201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13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0 102 7890,'0'0'11640,"0"0"-11586,0 0 0,1 0 1,-1 0-1,0 0 0,0 0 1,0 0-1,0 0 0,0 0 1,0 0-1,0 0 0,1 0 1,-1 0-1,0 0 0,0 0 1,0 0-1,0 0 1,0 0-1,0-1 0,0 1 1,0 0-1,1 0 0,-1 0 1,0 0-1,0 0 0,0 0 1,0 0-1,0 0 0,0-1 1,0 1-1,0 0 1,0 0-1,0 0 0,0 0 1,0 0-1,0 0 0,0 0 1,0-1-1,0 1 0,0 0 1,0 0-1,0 0 0,0 0 1,0 0-1,0 0 1,0-1-1,0 1 0,0 0 1,0 0-1,0 0 0,0 0 1,0 0-1,0 0 0,0 0 1,-1-1-1,1 1 0,0 0 1,0 0-1,0 0 0,0 0 1,0 0-1,0 0 1,14 0-12,-5 1-155,-1 0-1,1-1 1,0 0 0,0-1-1,0 0 1,0 0-1,-1-1 1,1 0-1,0-1 1,-1 1-1,0-2 1,0 1-1,0-1 1,0 0-1,0-1 1,11-9-1,-14 10-835,-1 0-1,1 0 1,-1-1 0,0 0-1,0 0 1,4-8-1,1 1-4681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13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8266,'0'0'10874,"27"0"-10314,-9 0-288,-1 0-168,1 0-16,9 0-88,9-22-1240,-1 1-2537,-8-6-3880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13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0 354 9450,'0'0'9021,"6"7"-8279,-4-5-656,0 0-1,-1 1 1,1-1-1,0 0 1,0-1-1,1 1 1,-1 0-1,0 0 1,1-1-1,4 3 1,-6-4-57,-1 0 0,1 0 0,0 0 0,-1 0 0,1 0 0,0 0 0,-1 0-1,1 0 1,0 0 0,-1 0 0,1 0 0,0-1 0,-1 1 0,1 0 0,-1 0 0,1-1 0,0 1 0,-1 0 0,1-1 0,-1 1 0,1-1 0,0 0 0,13-25 514,-8 1-466,0 0-1,-2 0 0,-1-1 0,-1 0 1,0 1-1,-3-1 0,0 0 1,-1 1-1,-8-38 0,8 57-80,0-1-1,0 0 1,0 1 0,0 0-1,-1-1 1,0 1 0,-7-9-1,9 15-48,0 3-159,1 0 192,0-1 0,0 1 0,0 0 0,0 0 0,0 0 0,1 0-1,-1 0 1,1-1 0,0 1 0,0 0 0,0 0 0,0-1 0,2 4 0,-1-5 20,1 1-1,0-1 1,0 0-1,0 0 1,-1 0-1,1 0 1,0-1-1,0 1 1,0-1-1,0 0 1,0 0-1,0 0 1,0 0-1,4-1 1,27 0 26,-22-1-35,0 1 0,1 1-1,-1 1 1,0-1 0,16 4 0,-27-3 13,1 0 0,-1 0 1,0 0-1,0 0 0,0 0 0,1 0 1,-1 0-1,0 1 0,0-1 1,-1 0-1,1 1 0,0-1 1,0 1-1,-1-1 0,1 1 1,-1-1-1,1 1 0,-1-1 1,1 3-1,5 37 82,-5-30-58,4 44-18,-4-40 132,-1 0 0,2 0 0,0 0 0,1-1 1,0 1-1,1-1 0,1 0 0,9 20 0,-12-32-129,-1 1 0,1-1 0,0 0 0,0-1 0,1 1 0,-1 0 0,0-1 0,1 1 0,-1-1 0,0 0 0,1 1 0,0-1 0,-1-1 0,1 1-1,0 0 1,-1-1 0,1 1 0,0-1 0,4 0 0,3 1-14,-1-1 0,1-1 0,-1 0 0,1 0 1,10-4-1,2-2-322,-1-1 1,0-2 0,0 0 0,29-19 0,5-8-3379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26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2841,'0'1'12750,"0"2"-11833,0-1-904,0-1 1,0 0 0,0 1 0,0-1 0,0 0-1,0 0 1,0 1 0,0-1 0,0 0 0,1 1-1,-1-1 1,1 0 0,-1 0 0,1 0 0,-1 1-1,1-1 1,0 0 0,-1 0 0,1 0 0,0 0-1,0 0 1,0 0 0,0 0 0,0 0 0,0-1-1,2 2 1,0-1-83,0 0 0,1-1 0,-1 1 0,1-1 0,-1 0 0,0 0 0,1-1 0,-1 1 0,6-2 0,-5 1-306,0 0 1,0 0-1,0 0 1,0-1-1,0 0 0,0 0 1,0 0-1,0 0 0,-1-1 1,1 1-1,3-5 0,5-2-2274,6-3-2395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2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5193,'0'0'7810,"8"27"-5770,1-27-1880,0 0-160,0 0-168,9 0-16,0 0-872,9-6-1024,-1 1-545,-8 0-2744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19:39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313 1 7042,'0'0'12914,"-14"12"-12348,4-2-521,-1 0 1,2 1-1,0 0 1,0 0-1,1 1 1,0 0-1,1 1 1,0-1-1,-8 26 0,-180 678 665,192-702-711,-4 52-17,27-103-190,78-207 222,3-10 98,-83 216-92,2 2 0,1 0 0,1 1 0,43-49 0,-62 80-25,1 0 0,-1 1 0,1-1 0,0 1 0,0 0 0,0 0 0,0 0 0,1 0 0,-1 1 0,1-1 0,-1 1 0,1 1 0,0-1 0,0 0 0,0 1 0,0 0 0,0 1 0,0-1 0,9 1 0,-12 0 4,0 0 1,0 0 0,0 1 0,0-1-1,-1 1 1,1 0 0,0-1 0,0 1-1,0 0 1,0 0 0,-1 0 0,1 0-1,0 1 1,-1-1 0,1 0 0,-1 1 0,1-1-1,-1 1 1,0-1 0,0 1 0,0 0-1,2 3 1,18 49 49,-16-40-31,143 401-2779,-110-305-2361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26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5193,'0'0'8858,"9"6"-8586,-1-6-40,1 0 80,9 0-216,-9 0-96,9 0-1232,9 0-1137,-9 0-847,-1 0-3850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2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11 672,'0'0'12723,"18"0"-12187,-9 0-216,0 0-192,0 0 0,0 0-72,0 0-48,9 0-8,-1 0-280,10 0-1000,0-5-1353,-9 0-1776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27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2633,'0'0'10242,"36"0"-9874,-28 0-88,10 0-232,0 0-48,0 0-96,9 0-1112,-1 0-1313,1 0-736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27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3329,'0'0'10991,"8"22"-9152,-6-21-1868,0-1 0,0 1-1,0 0 1,0-1 0,1 0 0,-1 1-1,0-1 1,0 0 0,0 0-1,5-1 1,20 3-5710,-18 3 1346</inkml:trace>
  <inkml:trace contextRef="#ctx0" brushRef="#br0" timeOffset="1">250 43 256,'0'0'12043,"9"11"-11475,0-11-344,9 5-112,-1 1-56,1-6-56,9 5-256,9-5-48,-1 0-2001,1 0-1720,-9 0 3481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28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1528,'0'0'0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28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1 108 2473,'37'-9'1900,"-30"7"2389,10 2 1499,-6 0-5023,-6 0-701,13 0 104,-1 0 1,1-1-1,23-5 1,-33 4-767,1-1 0,0 0 0,-1 0 0,0-1 0,10-6 0,9-6-4101</inkml:trace>
  <inkml:trace contextRef="#ctx0" brushRef="#br0" timeOffset="1">473 1 6649,'0'0'6042,"18"16"-6042,0-16-1753,-9 0-1023,-1 0-33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28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4905,'205'16'4737,"-196"-16"-192,-9 5-2857,9-5 1297,0 0-1337,0 0-1392,-1 0-112,10 0-144,-9-16-1568,-9 0-5113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30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1 428 8954,'0'0'8272,"6"-10"-7709,23-42-227,-3 0 0,-2-2 0,-2-1 0,22-83 0,-26 72 7,-19 151-277,4 126-5,-3-202-59,2 0 0,-1-1 0,2 1 1,-1-1-1,1 1 0,6 13 0,-8-20-23,0 0-1,0 0 1,0 0 0,0 0-1,1 0 1,-1 0 0,0 0-1,1 0 1,0-1 0,-1 1-1,1-1 1,0 1-1,0-1 1,0 1 0,0-1-1,0 0 1,0 0 0,0 0-1,0 0 1,0 0 0,0-1-1,1 1 1,-1-1 0,0 1-1,1-1 1,-1 0 0,0 0-1,5 0 1,-5-1 17,-1 1 1,1-1 0,0 0-1,-1 0 1,1 1 0,-1-1-1,1-1 1,-1 1 0,1 0-1,-1 0 1,1 0 0,-1-1-1,0 1 1,0-1 0,0 1-1,0-1 1,0 1 0,0-1-1,0 0 1,0-2 0,12-41-13,-7 22 16,4-11 37,12-38-168,-20 67 103,-1 1 0,1 0 0,0 0 0,0-1 0,1 1 0,-1 1 0,1-1 0,0 0 0,0 1 0,0-1 0,8-5 0,-11 9 22,0 0 0,1-1 0,-1 1 0,1 0 0,-1-1 0,1 1 0,-1 0 0,1 0 0,-1 0 0,1 0 0,0-1 0,-1 1 1,1 0-1,-1 0 0,1 0 0,-1 0 0,1 0 0,-1 0 0,1 1 0,0-1 0,-1 0 0,1 0 0,-1 0 0,1 0 0,-1 1 0,1-1 0,-1 0 1,1 0-1,-1 1 0,0-1 0,1 0 0,-1 1 0,1-1 0,-1 1 0,0-1 0,1 0 0,-1 1 0,0-1 0,1 1 0,-1-1 0,0 1 0,8 24 17,-7-21-24,43 258 202,-18-104 861,-7 0 1,-1 248-1,-18-402-1034,0 8 22,0 1 0,-1-1 0,0 0 0,-4 14 0,5-24-30,-1 0 1,1 0-1,-1 0 0,0 0 0,0 0 0,1 0 0,-1 0 1,-1 0-1,1-1 0,0 1 0,0 0 0,-1-1 0,1 1 0,0 0 1,-1-1-1,0 0 0,1 1 0,-1-1 0,0 0 0,0 0 1,0 0-1,0 0 0,0 0 0,0 0 0,0-1 0,0 1 0,0-1 1,0 1-1,0-1 0,-3 0 0,0 1-10,1-1 0,-1 0 0,1 0 0,-1-1 0,1 1-1,0-1 1,-1 0 0,1 0 0,-1 0 0,1-1 0,0 1 0,0-1 0,0 0 0,0 0 0,0-1-1,1 1 1,-1-1 0,0 0 0,1 0 0,0 0 0,0 0 0,0-1 0,0 1 0,1-1 0,-5-7-1,2 1-165,0 0 0,1-1 0,1 1 0,-1-1-1,2 0 1,-1 0 0,2 0 0,-2-18-1,3-3-1611,5-54-1,9 6-3579,4 9-3899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30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8674,'0'0'13155,"18"27"-12435,-9-27-312,9 0-232,-9 0-56,8 0-48,1 0-72,0 0-104,9-16-864,0-5-993,-1-6-2144,-8 11-1312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31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36 177 5817,'-27'-160'11051,"19"160"-6434,16 0-4441,10 0-88,9 0-88,0 0-48,17-5-1369,-8-1-2560,-9 1-3560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19:41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1 300 5737,'0'0'8471,"26"-2"-6241,181-13 1136,-44-7-1537,-69 8-1166,127-3 1,440-4 1217,116-1-1335,-733 20-518,0-2 0,56-13 1,-56 8 23,1 2 1,59-2-1,-77 9-7,60 1 10,129-17-1,-131 8-43,1 3 1,-1 4-1,158 20 0,-194-16-21,1-1 1,-1-3-1,0-2 0,0-2 1,0-2-1,50-15 0,-3 3 10,0 3 0,145-4 1,196 23 13,-336 5 14,140 29 0,-152-20-27,1-4 1,102 2 0,-156-15 9,52-1-23,1 3 0,147 24 0,-190-16 12,58 12-12,1-4-1,171 6 1,-120-21-111,190 26 0,-53 3 25,-122-15 91,223-9-54,-227-11 63,322-19-22,72 1-203,-500 21 143,-57 0 33,-1 0 0,1 0-1,-1 0 1,1 0 0,-1 1-1,1 0 1,-1-1 0,1 1-1,-1 0 1,0 1 0,7 2-1,-4-3-13,-5-1 298,-3-1-234,-1 0 0,0 0 0,1 0-1,-1 0 1,1 0 0,0-1 0,-1 1-1,1-1 1,0 1 0,0-1 0,0 0-1,-3-3 1,-9-7-27,-19-6 0,0 1-1,-1 1 0,-1 2 1,-71-18-1,39 12-121,-14-5-21,5 2 150,-105-46 0,165 58 29,-4 0 118,19 11-90,20 1-275,-4 3 227,-1 0-1,1 1 1,-1 1-1,0 0 1,0 1-1,22 15 0,19 9 9,26 12 16,112 80-1,-186-119-12,0 1 0,0 0 0,-1 1 0,0 0 0,0 0 0,0 0 0,-1 0-1,0 1 1,0 0 0,5 11 0,-9-15 0,0 0-1,0 0 1,0 0-1,0 0 1,-1 0 0,1 1-1,-1-1 1,0 0-1,0 0 1,0 0 0,0 0-1,-1 0 1,1 1-1,-1-1 1,0 0-1,0 0 1,0 0 0,0 0-1,0 0 1,-1-1-1,1 1 1,-1 0 0,0-1-1,0 1 1,0-1-1,0 1 1,0-1-1,-1 0 1,1 0 0,-4 2-1,-47 36-72,-89 49-1,21-16-7237,84-46 258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31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19 396 7282,'0'0'10368,"1"-13"-8855,7-24-1203,-2-1 1,-2 0 0,-1 0 0,-2 0-1,-2 0 1,-5-41 0,-6 33-270,12 44-38,0 1 0,-1-1 0,1 0 0,-1 0 0,0 0 1,1 1-1,-1-1 0,0 0 0,0 1 0,0-1 0,0 1 0,-1-1 0,1 1 0,0 0 0,-1-1 0,1 1 0,-1 0 0,-2-2 0,3 3-109,1 2 66,0-1 0,1 1 0,-1-1 0,1 0 0,-1 1-1,1-1 1,0 1 0,0-1 0,-1 0 0,1 0 0,0 1 0,0-1 0,0 0-1,0 0 1,0 0 0,1 0 0,-1 0 0,0 0 0,0-1 0,1 1 0,-1 0 0,0-1-1,1 1 1,-1-1 0,1 1 0,-1-1 0,1 1 0,1-1 0,55 8-242,-42-6 116,-10-2 132,42 10-76,-46-10 110,0 1 0,-1 0 0,1 0-1,0 0 1,0 0 0,-1 0 0,1 1 0,-1-1-1,1 0 1,-1 1 0,1-1 0,-1 1 0,0-1 0,0 1-1,0 0 1,0-1 0,0 1 0,0 0 0,0 0-1,0 2 1,1 2 6,2 6 102,-1 0 0,0 1 0,-1 0 1,-1-1-1,1 18 0,-4 3 493,1-23-490,0-1-1,0 1 0,1-1 1,0 1-1,1-1 0,0 0 1,1 1-1,-1-1 0,2 0 1,3 10-1,-6-18-114,1 0-1,0 0 1,0 0-1,0 0 1,0 0-1,0 0 1,0 0-1,1 0 1,-1 0-1,0-1 1,0 1-1,0 0 1,1-1 0,-1 1-1,0-1 1,1 1-1,-1-1 1,1 0-1,-1 0 1,0 1-1,1-1 1,-1 0-1,1 0 1,-1 0-1,1-1 1,-1 1-1,0 0 1,1 0 0,2-2-1,35-19-755,-37 20 660,40-29-2500,-5-3-2629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33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81 1224,'0'0'15284,"11"-6"-15071,-2-1-103,-6 4-58,0 1-1,1-1 1,-1 1 0,0 0-1,1 0 1,-1 0 0,1 1 0,0-1-1,-1 1 1,1 0 0,0 0-1,0 0 1,0 0 0,5 1-1,-7 0 30,0 0 0,-1 0-1,1 0 1,0 1 0,-1-1-1,1 1 1,-1-1-1,1 1 1,-1 0 0,1 0-1,-1 0 1,1 0-1,-1 0 1,0 0 0,1 0-1,-1 0 1,0 0 0,0 0-1,0 1 1,0-1-1,0 1 1,0-1 0,0 0-1,0 1 1,-1 0 0,1-1-1,-1 1 1,1-1-1,-1 1 1,1 0 0,-1-1-1,0 4 1,2 8 188,-2-1 0,1 1 0,-3 19 0,1-11 7,-1-1-192,-1 0 0,-1 1 0,-1-1-1,-1-1 1,-1 1 0,0-1 0,-12 20 0,3-1-57,41-102-2168,2 14 1435,2-4 35,2 1 1,59-75-1,-62 91 655,-28 37 18,0 0-1,0 0 1,0 0-1,0 0 1,0-1-1,1 1 1,-1 0-1,0 0 1,0 0-1,0 0 1,0 0-1,0 0 1,1-1 0,-1 1-1,0 0 1,0 0-1,0 0 1,0 0-1,1 0 1,-1 0-1,0 0 1,0 0-1,0 0 1,1 0-1,-1 0 1,0 0-1,0 0 1,0 0-1,1 0 1,-1 0-1,0 0 1,0 0-1,0 0 1,0 0-1,1 0 1,-1 0-1,0 1 1,0-1-1,0 0 1,0 0-1,1 0 1,-1 0-1,0 0 1,0 0-1,0 1 1,0-1-1,0 0 1,0 0-1,1 0 1,-1 0-1,0 1 1,0-1-1,0 0 1,0 0-1,0 0 1,0 0-1,0 1 1,0-1-1,0 0 1,0 0-1,0 1 1,1 7 202,-3 18 763,-1-1 0,-7 32 0,-4 25 423,12-58-1041,0-10-128,0 1 1,1 0 0,1 0 0,0 0-1,1-1 1,4 20 0,-4-30-215,0-1 1,0 0-1,1 0 0,-1 0 1,1 0-1,0 0 1,0 0-1,0 0 0,0 0 1,0-1-1,0 1 0,1-1 1,-1 0-1,1 0 1,0 0-1,0 0 0,0 0 1,0 0-1,0-1 0,0 0 1,0 1-1,0-1 0,1 0 1,-1-1-1,0 1 1,1 0-1,-1-1 0,1 0 1,-1 0-1,0 0 0,1 0 1,-1 0-1,5-2 0,-2 1-137,1 0-1,0-1 0,0 0 1,0 0-1,-1 0 0,1-1 0,-1 0 1,0-1-1,0 1 0,0-1 1,0 0-1,-1 0 0,1-1 0,7-9 1,9-5-585,57-47-4006,-7-2-5096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35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0 586 11426,'0'0'6671,"19"-33"-6277,65-110-148,-67 114-205,0-1 0,-2 0 0,-1-1 0,-1-1 0,-2 0 0,-1-1 0,-1 0 0,3-36-1,-10 31 187,-2 36 145,0 8-120,0 29-231,2 1 1,1-1-1,2 0 0,1 0 0,2-1 0,14 40 0,-22-72-47,1-1 1,-1 1-1,1 0 0,-1-1 0,1 0 0,0 1 0,-1-1 0,1 1 1,0-1-1,0 0 0,0 0 0,0 1 0,0-1 0,0 0 0,1 0 1,-1 0-1,0 0 0,0 0 0,1 0 0,-1-1 0,1 1 0,-1 0 1,1-1-1,-1 1 0,1-1 0,-1 0 0,1 1 0,-1-1 1,1 0-1,-1 0 0,1 0 0,0 0 0,-1 0 0,1 0 0,-1 0 1,4-1-1,-2-1 3,0 1 0,0-1 0,-1 0 0,1 0-1,0 0 1,-1 0 0,1 0 0,-1 0 0,0-1 0,0 1 0,1-1 0,-2 0 0,1 0 0,0 0 0,-1 1 0,3-6 0,47-163-834,-13 37-48,-38 132 903,0 1-1,0 0 1,1 0-1,-1 0 1,0 0-1,1 0 1,-1-1-1,1 1 1,0 0-1,-1 0 1,1 0-1,0 1 0,-1-1 1,1 0-1,0 0 1,0 0-1,0 0 1,0 1-1,2-2 1,-3 2-2,1 0 0,-1 0-1,1 0 1,0 1 0,-1-1 0,1 0 0,0 0 0,-1 0 0,1 1 0,-1-1-1,1 0 1,0 1 0,-1-1 0,1 1 0,-1-1 0,1 1 0,-1-1 0,0 1-1,1-1 1,-1 1 0,1-1 0,-1 1 0,0-1 0,1 2 0,18 47-33,95 434 2040,-103-426-1573,-2 0 0,-3 1 1,-3 0-1,-2 0 1,-2 0-1,-10 61 0,10-110-360,-9 37 134,10-45-189,0 1-1,-1 0 1,0 0 0,1-1 0,-1 1 0,0-1 0,0 1 0,0 0-1,0-1 1,0 0 0,0 1 0,0-1 0,0 0 0,-1 1-1,1-1 1,0 0 0,-1 0 0,1 0 0,-1 0 0,0 0 0,-2 1-1,2-2-9,1 0 0,-1 0 0,0 0 0,1 0 0,-1 0-1,1 0 1,-1-1 0,0 1 0,1 0 0,-1-1 0,1 0-1,-1 1 1,1-1 0,0 0 0,-1 1 0,1-1-1,-1 0 1,1 0 0,0 0 0,0 0 0,0 0 0,0-1-1,0 1 1,0 0 0,0 0 0,-2-3 0,-17-44 63,16 39-65,-11-31-3,2-1-1,2 0 1,1-1 0,2 0 0,2-1 0,0-52 0,6 89-10,1-1 0,0 1 0,0-1 0,1 1 0,0 0 0,0 0 0,1 0 0,-1 0 0,1 0 0,0 0 0,1 1 0,0 0 0,-1-1 0,2 1 0,-1 1 0,1-1 0,-1 1 0,1-1 0,0 1 0,9-5 0,13-7-389,0 1 0,1 1 0,31-11 0,-18 7-631,59-29-3549,-10-9-3560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20:4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122 173 3241,'0'0'10170,"0"-4"-9627,0-19 5383,-9 33-5432,10-6-700,2-9 78,6-25 144,-8 24 123,1 0 0,-1 0 0,0 0 0,-1 0 0,1 0 0,-1 0 0,0 0 0,-1 0 0,-1-9 0,0 14-66,1 0 0,-1 0 0,0 0 0,1 0 0,-1 0 0,0 0 0,0 1 0,0-1 0,0 1 0,0-1 0,0 1 0,0 0 0,1 0 0,-1 0 0,0 0 0,0 0 0,0 0 0,-3 1 0,-34 7 262,36-6-330,0 0 1,0 0-1,1 1 1,-1-1 0,1 1-1,0-1 1,0 1-1,0 0 1,0 0 0,0 0-1,1 0 1,-1 0-1,1 1 1,0-1 0,0 0-1,0 1 1,-1 6-1,-1 63-21,4-50-27,0-22 37,0 1 0,0-1 0,0 0-1,0 0 1,0 0 0,1 0 0,-1 0 0,0 0 0,1 0-1,-1 0 1,1 0 0,-1 0 0,1-1 0,-1 1 0,1-1 0,-1 1-1,1-1 1,0 0 0,-1 1 0,1-1 0,0 0 0,-1 0-1,4-1 1,-1 2 4,1-1-1,-1 0 1,1 0-1,-1 0 1,1 0 0,-1-1-1,1 0 1,-1 0-1,0 0 1,5-2-1,-6 1 3,-1 0 0,1 0 0,-1 0 0,1-1 0,-1 1-1,0 0 1,0-1 0,0 0 0,-1 1 0,1-1 0,-1 0-1,1 0 1,-1 0 0,0 0 0,0 0 0,0 0 0,-1 0 0,1-4-1,2-64 90,-4 46-45,1 22-31,-1-1 0,0 1 1,0 0-1,0 0 1,0-1-1,0 1 1,-1 0-1,1 0 0,-1 0 1,0 1-1,0-1 1,0 0-1,0 1 0,-1-1 1,1 1-1,-1 0 1,1 0-1,-1 0 1,0 0-1,0 0 0,0 0 1,0 1-1,-5-3 1,6 3-3,0 0 1,0 1 0,-1-1-1,1 0 1,0 1-1,0-1 1,0 1 0,0 0-1,-1-1 1,1 1 0,0 0-1,0 0 1,0 1 0,-1-1-1,1 0 1,0 1-1,0-1 1,0 1 0,0 0-1,0 0 1,0 0 0,0 0-1,0 0 1,0 0 0,0 0-1,1 1 1,-1-1-1,0 1 1,1-1 0,-1 1-1,1-1 1,-1 1 0,1 0-1,0 0 1,0 0 0,0 0-1,-1 3 1,-2 6-19,1-1 1,1 1-1,0-1 0,1 1 1,-1 0-1,2 0 0,0-1 1,0 1-1,1 0 1,3 16-1,-3-23 2,0 0 0,0 0 0,0-1 1,0 1-1,0 0 0,1-1 0,0 1 0,-1-1 0,1 1 0,1-1 1,-1 0-1,0 0 0,1 0 0,0 0 0,-1 0 0,1 0 1,1-1-1,-1 1 0,0-1 0,0 0 0,1 0 0,-1 0 0,1-1 1,0 1-1,-1-1 0,1 0 0,0 0 0,0 0 0,0 0 0,0-1 1,4 0-1,-5 0 4,-1 0 1,1-1 0,0 0-1,-1 1 1,0-1 0,1 0-1,-1 0 1,1 0-1,-1-1 1,0 1 0,0 0-1,0-1 1,0 0 0,0 1-1,0-1 1,0 0-1,-1 0 1,1 0 0,0 0-1,-1 0 1,0-1 0,1 1-1,-1 0 1,0-1 0,0 1-1,-1 0 1,1-1-1,0 1 1,-1-1 0,1-4-1,2-10 41,-1 0-1,0-1 1,-2-22-1,0 33-9,0 5-11,0 0 0,-1 0 0,1 1 0,-1-1 0,0 0 0,0 0 1,0 0-1,1 1 0,-1-1 0,-1 0 0,1 1 0,0-1 0,0 1 0,-1-1 0,1 1 0,-1-1 1,1 1-1,-1 0 0,1 0 0,-1 0 0,0 0 0,0 0 0,1 0 0,-1 1 0,0-1 0,0 0 1,0 1-1,0-1 0,0 1 0,0 0 0,-3 0 0,-11-2 175,0 0 0,-31 2 0,31 1-223,16-1-27,-1 0 0,1 0 0,-1 0 0,1 0 0,-1 0 0,1 0 0,-1 0 0,1 0-1,-1 1 1,1-1 0,-1 0 0,1 0 0,-1 1 0,1-1 0,0 0 0,-1 1 0,1-1 0,0 0 0,-1 1 0,1-1 0,0 1 0,-1-1 0,1 0 0,0 1-1,0-1 1,-1 1 0,1-1 0,0 1 0,0 0 0,-1 0-292,1 0-1,0 0 0,0 0 1,0-1-1,0 1 1,0 0-1,0 0 0,0 0 1,1 0-1,-1 0 1,0-1-1,0 1 0,1 0 1,-1 0-1,0 0 1,1-1-1,-1 1 0,1 0 1,0 0-1,14 10-8219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20:22:52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3633,'0'0'11614,"-8"3"-10432,-25 10-290,24-4 870,17-5-1146,13-2-120,35 13 911,-39-10-1067,0 0 0,0-2 0,0 0 0,21 1 0,130 2 1306,-91-6-959,-6-2-392,-1 4 1,123 17 0,-92 11-223,-36-6-36,-18-6-17,5-1 67,-31-9-40,1-1 0,1-1 1,-1-1-1,1-1 1,36 3-1,-1 3 8,-17-1 31,50 12-26,-70-14-47,1-1-1,-1-2 0,1 0 1,33 1-1,-33-3 354,-1 1 0,1 0 0,-1 2 0,1 1-1,28 11 1,49 12 782,-90-29-1006,-8 0-130,-1 0 1,1 0-1,-1 0 1,0 0 0,1 0-1,-1 0 1,1 0-1,-1 0 1,0 0-1,1 0 1,-1 0-1,1 0 1,-1 0-1,0 0 1,1 0-1,-1 0 1,1 0-1,-1 0 1,0 1-1,1-1 1,-1 0-1,0 0 1,1 1-1,-1-1 1,0 0-1,1 0 1,-1 1-1,0-1 1,0 0 0,1 1-1,-1-1 1,0 0-1,0 1 1,1-1-1,-1 0 1,0 1-1,0-1 1,0 1-1,0-1 1,0 0-1,0 1 1,0-1-1,0 1 1,0-1-1,0 0 1,0 1-1,0-1 1,0 1-1,0-1 1,0 1-1,0 0 28,32 0 36,-26-2-68,-1 0 0,1 1 1,-1 0-1,0 1 1,1-1-1,-1 1 0,1 0 1,6 2-1,-1 2-2,-1-1 0,1-1-1,0 0 1,16 3 0,15 4-6,-21-2-3,-1 0 0,33 20 0,-38-19 5,0-2 1,0 1-1,0-2 1,30 9-1,-27-10 7,0 1 0,0 0-1,26 14 1,30 11 9,-15-2-16,24 9 12,-63-33-13,0 2-1,0 0 0,-1 1 0,0 1 1,22 14-1,49 37-66,-69-50 64,-16-8 1,-1 0 1,1 0-1,-1 1 1,0-1-1,0 1 1,0 0-1,7 6 1,48 26 49,-44-23-45,1-1 0,0 0-1,25 11 1,1 1-3,-22-12 2,-16-8-3,1-1 1,-1 0-1,1 1 0,-1 0 1,0 0-1,0 0 1,0 1-1,4 5 1,59 34-1,-51-32 7,19 8 10,-25-15-19,-1 0 0,0 1 0,0 0 0,-1 0 0,15 13-1,20 12 0,-30-20 3,14 5 0,-7-4 8,30 25-2,-36-27-16,-8-5 9,0-1 0,0 1 0,1-1 0,-1 0 0,9 2 0,5 7-12,2 2 6,-14-5 5,22 13 5,-20-12-8,1-2 0,0 1 1,19 9-1,-3 5 10,-23-18-4,1-1-1,-1 0 0,1 0 1,0-1-1,0 1 0,9 4 1,-3-2-5,0 2 0,0 0 0,17 17 0,33 35-20,3 0 11,-18-19 3,42 51 7,-49-56-35,-27-14 28,-12-21 4,7 7-16,-3 3 5,23 20-16,-25-26 31,-2 0-2,0-4 7,2 0-8,0 0 5,0 1 0,-1-1 1,1 1-1,0 0 0,0-1 0,-1 1 1,1 0-1,-1 0 0,0 0 0,0 0 1,1 0-1,-1 1 0,-1-1 0,1 0 1,1 3-1,13 22 4,-9-20-3,1 0-1,-1 0 1,-1 1 0,1 0 0,6 13 0,16 22 2,10 23-3,-20-41-7,-1 1 0,18 38 1,-13-22 2,79 138-14,-94-161 13,6 6 5,-7-15-1,-1 0-1,1 0 1,-1 1 0,-1-1-1,0 1 1,-1 0 0,3 16-1,6 17-4,20 24-22,-23-51 7,0 0-1,-2 1 1,7 19-1,36 74-222,-44-95 199,1-1 0,17 26 0,6 15-38,92 196-60,-72-161 127,-22-35 7,-16-35 5,0 2 0,-2 0 0,10 30 0,-8-15 1,23 46 0,-16-40-25,-11-21 5,-1-1 1,5 29-1,1 10-33,11 36-139,46 87 130,-30-105 36,-11-18 35,-10-28-6,-9-16 1,0 1-1,-1 0 0,0 1 0,5 20 1,16 33 4,1 5 2,9 3-29,-31-53 33,2 0 0,27 50-1,4 8-16,7 25 20,21 52-62,-36-80 59,-21-55-9,-1 1 0,-1 1-1,10 45 1,-17-62-2,0 0 0,0 0 1,1-1-1,12 21 0,8 20-9,11 30 10,-23-56 1,-1 2 0,9 29-1,9 20 6,7 26-6,36 217 47,-43-219-48,9 21 10,-16-47-10,40 88 0,-21-60-3,-20-48-10,3-1 0,60 97 0,-26-43 13,-46-84 5,-1 1 0,-1 1 0,14 47-1,-17-44 4,2-1-1,21 43 1,9 9 90,14 21 145,-36-71-207,6 11-14,2-2-1,2-1 0,44 49 1,-53-69-17,20 22 9,1-2 0,65 46 1,-74-63-5,1-1 1,42 18 0,-3-10-8,77 17 1,-75-23-5,26 2 4,-82-19 15,0-1 0,34 4 1,16 5-18,-55-11 0,0 0 1,0 0-1,1-1 1,19-2-1,17 3 19,159 3 95,-147-5 156,-59 0-196,-1 0-46,1-1-32,0 1 1,-1-1-1,1 1 0,-1-1 0,1 0 0,-1 0 0,1 1 0,-1-1 0,0 0 0,1 0 0,-1-1 0,0 1 1,0 0-1,0 0 0,0 0 0,0-1 0,2-2 0,1-1-41,33-40-1236,-50 48-2635,-22 22-1307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 5089,'0'0'10618,"-4"0"-9753,3 0-833,0 0 0,0 0 1,1 0-1,-1 0 1,0 0-1,0 0 1,0 0-1,1 1 1,-1-1-1,0 0 0,0 0 1,0 1-1,1-1 1,-1 1-1,0-1 1,1 0-1,-1 1 0,0 0 1,1-1-1,-1 1 1,1-1-1,-1 1 1,0 0-1,1-1 1,0 1-1,-1 0 0,1-1 1,-1 1-1,1 0 1,0 0-1,-1 0 1,-1 34 767,3-18-754,42 786 686,3 106-620,-37 73 104,-18 472-198,19-1218 9,50 289 0,21 259-11,-60-278-31,30 592 30,-45-974-26,23 272-35,-17-257 103,-8-71-142,3 0 0,3-1 1,27 98-1,-36-160-1012,-1-13-393,1-32 184,-2-1 0,-2 1 0,-1-1 0,-17-63 0,-13-13-5921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313 1 7042,'0'0'12914,"-14"12"-12348,4-2-521,-1 0 1,2 1-1,0 0 1,0 0-1,1 1 1,0 0-1,1 1 1,0-1-1,-8 26 0,-180 678 665,192-702-711,-4 52-17,27-103-190,78-207 222,3-10 98,-83 216-92,2 2 0,1 0 0,1 1 0,43-49 0,-62 80-25,1 0 0,-1 1 0,1-1 0,0 1 0,0 0 0,0 0 0,0 0 0,1 0 0,-1 1 0,1-1 0,-1 1 0,1 1 0,0-1 0,0 0 0,0 1 0,0 0 0,0 1 0,0-1 0,9 1 0,-12 0 4,0 0 1,0 0 0,0 1 0,0-1-1,-1 1 1,1 0 0,0-1 0,0 1-1,0 0 1,0 0 0,-1 0 0,1 0-1,0 1 1,-1-1 0,1 0 0,-1 1 0,1-1-1,-1 1 1,0-1 0,0 1 0,0 0-1,2 3 1,18 49 49,-16-40-31,143 401-2779,-110-305-2361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1 300 5737,'0'0'8471,"26"-2"-6241,181-13 1136,-44-7-1537,-69 8-1166,127-3 1,440-4 1217,116-1-1335,-733 20-518,0-2 0,56-13 1,-56 8 23,1 2 1,59-2-1,-77 9-7,60 1 10,129-17-1,-131 8-43,1 3 1,-1 4-1,158 20 0,-194-16-21,1-1 1,-1-3-1,0-2 0,0-2 1,0-2-1,50-15 0,-3 3 10,0 3 0,145-4 1,196 23 13,-336 5 14,140 29 0,-152-20-27,1-4 1,102 2 0,-156-15 9,52-1-23,1 3 0,147 24 0,-190-16 12,58 12-12,1-4-1,171 6 1,-120-21-111,190 26 0,-53 3 25,-122-15 91,223-9-54,-227-11 63,322-19-22,72 1-203,-500 21 143,-57 0 33,-1 0 0,1 0-1,-1 0 1,1 0 0,-1 1-1,1 0 1,-1-1 0,1 1-1,-1 0 1,0 1 0,7 2-1,-4-3-13,-5-1 298,-3-1-234,-1 0 0,0 0 0,1 0-1,-1 0 1,1 0 0,0-1 0,-1 1-1,1-1 1,0 1 0,0-1 0,0 0-1,-3-3 1,-9-7-27,-19-6 0,0 1-1,-1 1 0,-1 2 1,-71-18-1,39 12-121,-14-5-21,5 2 150,-105-46 0,165 58 29,-4 0 118,19 11-90,20 1-275,-4 3 227,-1 0-1,1 1 1,-1 1-1,0 0 1,0 1-1,22 15 0,19 9 9,26 12 16,112 80-1,-186-119-12,0 1 0,0 0 0,-1 1 0,0 0 0,0 0 0,0 0 0,-1 0-1,0 1 1,0 0 0,5 11 0,-9-15 0,0 0-1,0 0 1,0 0-1,0 0 1,-1 0 0,1 1-1,-1-1 1,0 0-1,0 0 1,0 0 0,0 0-1,-1 0 1,1 1-1,-1-1 1,0 0-1,0 0 1,0 0 0,0 0-1,0 0 1,-1-1-1,1 1 1,-1 0 0,0-1-1,0 1 1,0-1-1,0 1 1,0-1-1,-1 0 1,1 0 0,-4 2-1,-47 36-72,-89 49-1,21-16-7237,84-46 258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2785,'0'0'2360,"-44"139"-2248,44-129-88,0 1 32,0 0-8,0-6-40,0 1 0,0-1-8,0 0-320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1 471 5433,'0'0'9786,"9"-8"-9090,-1 0-516,-1 2 95,0-1-1,-1 1 1,0-1-1,0 0 1,0 0-1,-1-1 1,0 0-1,-1 1 1,0-2-1,4-9 1,2-33 164,-3-1 0,-2 1 0,-1-66 0,-5 131-440,1 0-1,1 0 0,1-1 1,0 1-1,1 0 1,4 14-1,-6-25-18,0 0 0,1 1 0,-1-1 1,1 0-1,0 0 0,0 0 0,0 0 0,1 0 0,-1 0 1,1 0-1,-1-1 0,1 1 0,0-1 0,0 0 0,0 0 0,0 0 1,0 0-1,1-1 0,-1 1 0,1-1 0,-1 0 0,1 0 0,-1 0 1,1 0-1,-1-1 0,1 1 0,0-1 0,4 0 0,-4 0 2,0 1 0,1-1 0,-1 0 0,0-1 0,0 1 0,0-1-1,0 0 1,0 0 0,0 0 0,0 0 0,0-1 0,0 1 0,-1-1 0,1 0-1,0 0 1,-1-1 0,0 1 0,1-1 0,-1 1 0,0-1 0,0 0 0,-1 0-1,1-1 1,-1 1 0,1 0 0,2-8 0,5-5-63,0-2 1,-1 1 0,-1-1-1,-1-1 1,-1 0-1,0 0 1,-2 0 0,0 0-1,2-26 1,10 819 554,-14-535-385,-2-142-1,0-96-82,-1-1 1,1 0 0,0 0-1,0 0 1,0 1 0,-1-1 0,1 0-1,0 0 1,0 0 0,0 0 0,-1 0-1,1 0 1,0 0 0,0 0-1,-1 1 1,1-1 0,0 0 0,-1 0-1,1 0 1,0 0 0,0 0-1,-1 0 1,1 0 0,0 0 0,0 0-1,-1-1 1,1 1 0,0 0 0,0 0-1,-1 0 1,1 0 0,0 0-1,0 0 1,0 0 0,-1-1 0,1 1-1,0 0 1,0 0 0,0 0 0,-1-1-1,1 1 1,0 0 0,0 0-1,0 0 1,0-1 0,-1 1 0,-5-9 10,-1 1 1,1-1 0,1 0 0,-1 0 0,1-1 0,1 1 0,-6-19-1,-20-82 52,23 82-51,3 8-33,1-1-1,1 1 1,1-39 0,1 50-31,0 6-126,0-1 0,0 1 0,1-1 0,0 1 0,-1-1 0,1 1 0,0 0 1,1-1-1,-1 1 0,0 0 0,1 0 0,0 0 0,0 0 0,0 0 0,3-4 0,26-21-4756,-28 25 4236,31-24-7408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19:55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2785,'0'0'2360,"-44"139"-2248,44-129-88,0 1 32,0 0-8,0-6-40,0 1 0,0-1-8,0 0-320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0 118 5145,'0'0'14731,"18"5"-14387,0-5-64,0 0-64,8-5-208,-8-11 64,9 0-72,0-6-656,-1 1-1112,1-1-2089,-9 1-3432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 7818,'0'0'11706,"80"32"-11602,-44-42-80,17-12-24,18-10-1480,1 0-2545,-10 0-3529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35 134 4417,'0'0'12923,"-8"0"-12415,-16-2-227,22-3 20,19-3 104,-6 5-193,0-1 0,0 2 0,0 0 0,19-1 0,-28 2-193,0 1 1,0 0 0,0 0 0,0-1 0,0 1 0,0 0 0,1 1 0,-1-1 0,0 0 0,0 1 0,0-1 0,0 1 0,0 0 0,0-1 0,0 1 0,-1 0-1,1 0 1,0 0 0,0 0 0,-1 1 0,1-1 0,0 0 0,-1 1 0,0-1 0,1 1 0,-1 0 0,0-1 0,0 1 0,0 0 0,0 0 0,0 0-1,1 2 1,0 17 23,-1-1 0,-1 1 0,-1-1 0,-1 1 0,-1 0 0,-1-1 0,0 0 0,-1 0 0,-2 0 0,0-1 0,-1 0 0,0 0 0,-14 20 0,20-36-48,3-8-5,0 0 0,1 0 0,-1 1 0,1-1 0,0 1 0,0-1 0,1 1 0,-1 0 0,1 0 0,0 0 0,0 0 0,7-7 0,1-3-43,87-106-633,79-109-899,-172 218 1664,-14 15 109,-14 16 211,4 1-168,2 1-1,0 1 0,-20 36 0,30-47-99,1 1-1,0-1 0,1 1 1,0 0-1,1 1 0,1-1 1,0 1-1,1 0 1,0 17-1,2-29-120,0-1 1,0 1 0,0 0-1,0-1 1,1 1-1,-1 0 1,1-1-1,-1 1 1,1-1-1,0 1 1,0-1-1,-1 1 1,1-1-1,0 1 1,0-1-1,0 0 1,1 1 0,-1-1-1,0 0 1,0 0-1,1 0 1,1 1-1,1 0-9,1 1 0,-1-1 0,1-1-1,-1 1 1,1-1 0,0 0 0,9 2 0,8-2-472,1 0 1,36-4 0,-50 2 101,59-9-3229,-11-5-3721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28 386 4457,'0'0'12773,"-6"11"-12166,-16 36 27,22-48-610,0 1 1,1 0-1,-1 0 1,0 0-1,0 0 1,0 0 0,0 0-1,0 0 1,1 0-1,-1 0 1,0 0-1,0 0 1,0 0 0,1 0-1,-1 0 1,0 0-1,0 0 1,0 0-1,0 0 1,0 0-1,1 0 1,-1 0 0,0 1-1,0-1 1,0 0-1,0 0 1,1 0-1,-1 0 1,0 0 0,0 0-1,0 0 1,0 1-1,0-1 1,0 0-1,0 0 1,0 0-1,1 0 1,-1 0 0,0 1-1,0-1 1,0 0-1,0 0 1,0 0-1,0 1 1,15-17 511,10-23-363,-1 0-1,-2-2 0,-2-1 0,-2-1 0,-2 0 1,-1-1-1,11-61 0,-24 315-492,-2-209 294,0 0-1,0 1 1,0-1 0,0 0 0,1 1-1,-1-1 1,1 0 0,-1 0 0,1 1-1,-1-1 1,1 0 0,0 0 0,-1 0-1,1 0 1,0 0 0,0 0 0,0 0-1,0 0 1,0 0 0,0 0 0,0 0 0,0-1-1,0 1 1,0 0 0,0-1 0,1 1-1,-1-1 1,0 1 0,0-1 0,1 0-1,1 1 1,-1-1 6,0 1-1,0-1 1,0 0-1,0 0 1,0 0-1,0-1 1,0 1-1,0 0 1,0-1-1,0 1 1,0-1-1,0 0 1,0 0-1,0 1 1,-1-1-1,1-1 1,0 1-1,0 0 1,-1 0-1,1 0 1,-1-1-1,2-1 1,12-19-5,-1 0 0,0-1 1,-2-1-1,15-40 0,-4 10 6,-17 33 2,-6 19 16,0 1 0,1-1 0,-1 0 0,0 0 0,1 1 0,-1-1 0,1 0 0,-1 1 0,1-1 0,0 1 0,0-1 0,0 1 0,0-1 0,0 1 0,0-1 0,1 0 0,0 25 2,7 377 364,-8-278 35,-5 0 0,-29 176-1,31-288-377,2-4-1,-1-1 1,0 0-1,0 0 0,0 1 0,-1-1 1,1 0-1,-1 0 0,0 0 1,-1-1-1,1 1 0,-5 5 1,6-10-15,1 0 0,-1 0 1,1 0-1,-1 0 1,1 0-1,0 0 1,-1 0-1,1 0 1,-1-1-1,1 1 0,-1 0 1,1 0-1,0-1 1,-1 1-1,1 0 1,0 0-1,-1-1 1,1 1-1,0 0 0,-1-1 1,1 1-1,0-1 1,0 1-1,-1 0 1,1-1-1,0 1 1,0-1-1,0 1 0,0-1 1,-1 0-1,-4-11-4,1-1-1,-1-1 0,2 1 0,0 0 1,1-1-1,-1-16 0,1-90-119,3 76-54,-1-120-1737,-1 161 1741,1 1 1,0 0-1,0-1 0,0 1 1,0-1-1,1 1 0,-1-1 1,1 1-1,-1 0 0,1-1 1,0 1-1,0 0 1,0 0-1,0-1 0,2-2 1,25-10-5641,-3 5-86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4849,'0'0'16171,"80"-21"-15682,-62 10-177,8 1-208,1-1-56,-9 0-40,0 6-8,0-6-408,-1 6-1329,-8-6-2080,0 6-2000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2969,'0'0'14883,"80"-5"-14787,-44 5-8,-1 0-88,37-6-968,-19-4-1393,9-6-3448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10 6313,'0'0'13150,"-20"-1"-12291,5-2-709,9 2-114,1 0-1,-1 0 1,0 0-1,0 0 1,1 1-1,-1 0 1,0 0-1,0 0 1,1 1-1,-1 0 1,0 0-1,1 1 1,-1-1-1,1 1 1,-1 1-1,1-1 1,0 1-1,0-1 1,0 1-1,-8 7 1,2 2 2,0 1 1,1 0-1,0 1 1,1 0-1,0 1 1,1 0-1,1 0 0,1 1 1,0 0-1,1 0 1,0 0-1,1 1 1,1-1-1,1 1 0,1 0 1,0 28-1,1-44-41,0 0 0,-1 0-1,1 0 1,0 0-1,0 0 1,0 0 0,0 0-1,1 1 1,-1-1-1,0 0 1,0 0 0,1 0-1,-1 0 1,0 0 0,1 0-1,-1 0 1,1 0-1,0 0 1,-1 0 0,1 0-1,0-1 1,-1 1-1,1 0 1,0 0 0,0-1-1,0 1 1,0 0-1,0-1 1,-1 1 0,1-1-1,0 1 1,0-1 0,1 1-1,-1-1 1,0 0-1,0 1 1,0-1 0,0 0-1,0 0 1,0 0-1,0 0 1,0 0 0,0 0-1,0 0 1,1-1-1,-1 1 1,0 0 0,0 0-1,0-1 1,0 1 0,0-1-1,0 1 1,0-1-1,0 1 1,0-1 0,0 0-1,6-3-11,-1 1-1,1-1 0,-1 0 0,0-1 1,-1 1-1,1-1 0,7-8 1,16-26-101,-1-2 0,-1-1 0,-3 0 0,21-50-1,-45 91 123,12-15-30,-12 15 22,0 1 0,0 0 0,0-1 0,1 1-1,-1 0 1,0-1 0,0 1 0,0 0-1,0 0 1,1-1 0,-1 1 0,0 0 0,0 0-1,0-1 1,1 1 0,-1 0 0,0 0 0,0 0-1,1-1 1,-1 1 0,0 0 0,1 0-1,-1 0 1,0 0 0,1 0 0,-1 0 0,0 0-1,0-1 1,1 1 0,-1 0 0,0 0 0,1 0-1,-1 0 1,0 0 0,1 1 0,-1-1-1,0 0 1,1 0 0,-1 0 0,0 0 0,1 0-1,-1 0 1,0 0 0,0 1 0,1-1-1,-1 0 1,0 0 0,1 1 0,3 14-1,-1 0 0,0 0 1,-1 1-1,-1 0 1,0-1-1,-1 1 0,-3 16 1,2 15 4,3 182 9,-5 267 305,2-480-279,-8 91 80,8-97-92,-1-1-1,0 0 1,0 0-1,-1 1 1,-1-1-1,1-1 1,-1 1-1,-7 10 1,10-18-17,1 0 1,-1 0-1,0 0 1,0 0-1,0 0 1,0 0 0,0 0-1,0 0 1,0 0-1,0 0 1,0-1-1,0 1 1,0 0 0,0-1-1,-1 1 1,1-1-1,0 1 1,0-1-1,-1 0 1,1 1-1,0-1 1,-1 0 0,1 0-1,0 0 1,-1 0-1,1 0 1,0 0-1,-1-1 1,1 1 0,0 0-1,-1-1 1,1 1-1,0 0 1,0-1-1,-1 0 1,1 1-1,0-1 1,0 0 0,0 0-1,0 1 1,0-1-1,0 0 1,0 0-1,0 0 1,-1-2 0,-4-5 10,0 1 0,0-1 0,0 0 0,-7-17 0,-2-4-22,3-1 0,0 0 0,2-1 0,1 0 1,1 0-1,2-1 0,1 0 0,2 0 0,1 0 0,2 0 0,4-48 0,-1 70-318,0 0-1,1 1 1,0-1 0,0 1-1,1 0 1,0 0-1,1 1 1,0-1-1,0 1 1,1 1 0,0-1-1,0 1 1,1 0-1,13-9 1,-4 1-1663,28-24-4792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6513,'0'0'10261,"-30"23"-9075,-95 79-137,117-95-948,0 1 0,1-1 0,0 1 0,0 0 0,1 1 0,0 0 0,0 0 0,1 0 0,0 1 0,1-1 0,-5 14 0,1-1 125,-4 11-96,1 1 0,2 0 0,1 1-1,1 0 1,3 0 0,0 1 0,3-1 0,0 1 0,3 0 0,10 62-1,-9-86-139,0-1 1,0 1-1,2 0 0,-1-1 0,2 0 0,-1 0 0,10 12 0,-11-17-177,0-1 0,0 0-1,0 0 1,1 0-1,0 0 1,0-1-1,0 0 1,0 0-1,1 0 1,0-1 0,-1 0-1,1 0 1,1 0-1,-1-1 1,7 2-1,1-2-1000,1 0-1,-1-1 1,16-2-1,-8 1-1524,15 0-6032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73 3713,'0'0'15560,"5"-6"-14769,-4 4-715,1-1 0,0 1 0,-1 0 0,1 0 0,0-1 0,0 1 0,0 1 0,1-1 0,-1 0 0,0 0 0,1 1 0,-1 0 0,1-1 0,-1 1 0,1 0 0,0 0 0,-1 0 0,1 1 0,0-1 0,0 1 0,0-1 0,-1 1 0,1 0 0,0 0 0,0 0 0,0 1-1,0-1 1,5 2 0,-7-1-53,-1-1-1,1 1 0,0 0 1,0 0-1,0 0 0,-1 0 1,1 0-1,0 0 0,-1 0 1,1 0-1,-1 0 0,1 0 0,-1 0 1,0 0-1,1 1 0,-1-1 1,0 0-1,0 0 0,0 0 1,0 0-1,0 1 0,0 0 1,-1 38 216,1-25-143,0 11-29,1-18-61,0-1 0,0 1 1,-1 0-1,0 0 0,-1 0 0,0 0 1,0 0-1,-1-1 0,0 1 0,0-1 1,0 1-1,-1-1 0,-6 10 0,3-12-27,5-13-214,3-5 146,2-1 0,-1 1 0,2 1 0,-1-1 1,2 1-1,0-1 0,0 1 0,9-11 0,5-13-128,26-51-231,-40 78 413,-4 57-65,-8 7 153,4-45-48,0 1-1,1 0 1,0-1-1,1 1 1,0 0-1,1-1 1,2 13-1,-2-22-37,-1 0-1,1 0 1,-1 0-1,1 0 1,0 0-1,0 0 1,-1 0-1,1 0 0,0 0 1,0-1-1,0 1 1,0 0-1,0-1 1,0 1-1,0 0 1,0-1-1,0 1 1,1-1-1,-1 0 1,0 1-1,0-1 1,0 0-1,0 0 0,1 0 1,-1 0-1,0 0 1,0 0-1,0 0 1,1 0-1,-1 0 1,0 0-1,0-1 1,0 1-1,0 0 1,1-1-1,-1 1 1,0-1-1,0 1 0,2-2 1,3-1-356,1 0 0,-1-1 0,1 0 0,-1 0 0,7-5 0,22-27-2636,1-1-2056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 8410,'0'0'11746,"98"160"-10377,-71-53-489,-1 43-312,-17-6-224,-9-10-80,0-17-88,-26-26-32,-19 6-80,-17 15-64,-27 11-400,17-27-1952,19-32-5274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19:5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7041 4561,'0'0'3669,"9"-9"-3266,143-153 1928,210-204-1241,-268 278-1029,-89 83-58,371-324 126,-348 305-130,-1-1 0,-1-2 0,-2-1 0,31-44 0,8-9 42,-6 5-33,-35 43-4,31-33 0,-20 26 22,16-16-14,97-99-18,-60 59-50,158-176 100,2-2 0,-146 172-98,-23 26-99,74-97 0,-50 22-285,-9 39-425,5 3 0,167-145 1,-189 188 149,-10 10 174,-2-2 1,100-121-1,-124 120 496,44-87 0,1-3 10,312-378 64,-118 172-14,98-183-34,169-227-15,-268 450 54,-53 65-129,-174 189-324,-4-2-1,48-84 1,-92 144 414,-1 1 1,1-1-1,-1 0 1,0 1-1,0-1 0,0 0 1,0 0-1,0 0 0,-1 1 1,1-1-1,-1 0 1,0 0-1,0 0 0,0-4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1528,'0'0'0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81 1224,'0'0'15284,"11"-6"-15071,-2-1-103,-6 4-58,0 1-1,1-1 1,-1 1 0,0 0-1,1 0 1,-1 0 0,1 1 0,0-1-1,-1 1 1,1 0 0,0 0-1,0 0 1,0 0 0,5 1-1,-7 0 30,0 0 0,-1 0-1,1 0 1,0 1 0,-1-1-1,1 1 1,-1-1-1,1 1 1,-1 0 0,1 0-1,-1 0 1,1 0-1,-1 0 1,0 0 0,1 0-1,-1 0 1,0 0 0,0 0-1,0 1 1,0-1-1,0 1 1,0-1 0,0 0-1,0 1 1,-1 0 0,1-1-1,-1 1 1,1-1-1,-1 1 1,1 0 0,-1-1-1,0 4 1,2 8 188,-2-1 0,1 1 0,-3 19 0,1-11 7,-1-1-192,-1 0 0,-1 1 0,-1-1-1,-1-1 1,-1 1 0,0-1 0,-12 20 0,3-1-57,41-102-2168,2 14 1435,2-4 35,2 1 1,59-75-1,-62 91 655,-28 37 18,0 0-1,0 0 1,0 0-1,0 0 1,0-1-1,1 1 1,-1 0-1,0 0 1,0 0-1,0 0 1,0 0-1,0 0 1,1-1 0,-1 1-1,0 0 1,0 0-1,0 0 1,0 0-1,1 0 1,-1 0-1,0 0 1,0 0-1,0 0 1,1 0-1,-1 0 1,0 0-1,0 0 1,0 0-1,1 0 1,-1 0-1,0 0 1,0 0-1,0 0 1,0 0-1,1 0 1,-1 0-1,0 1 1,0-1-1,0 0 1,0 0-1,1 0 1,-1 0-1,0 0 1,0 0-1,0 1 1,0-1-1,0 0 1,0 0-1,1 0 1,-1 0-1,0 1 1,0-1-1,0 0 1,0 0-1,0 0 1,0 0-1,0 1 1,0-1-1,0 0 1,0 0-1,0 1 1,1 7 202,-3 18 763,-1-1 0,-7 32 0,-4 25 423,12-58-1041,0-10-128,0 1 1,1 0 0,1 0 0,0 0-1,1-1 1,4 20 0,-4-30-215,0-1 1,0 0-1,1 0 0,-1 0 1,1 0-1,0 0 1,0 0-1,0 0 0,0 0 1,0-1-1,0 1 0,1-1 1,-1 0-1,1 0 1,0 0-1,0 0 0,0 0 1,0 0-1,0-1 0,0 0 1,0 1-1,0-1 0,1 0 1,-1-1-1,0 1 1,1 0-1,-1-1 0,1 0 1,-1 0-1,0 0 0,1 0 1,-1 0-1,5-2 0,-2 1-137,1 0-1,0-1 0,0 0 1,0 0-1,-1 0 0,1-1 0,-1 0 1,0-1-1,0 1 0,0-1 1,0 0-1,-1 0 0,1-1 0,7-9 1,9-5-585,57-47-4006,-7-2-5096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0 586 11426,'0'0'6671,"19"-33"-6277,65-110-148,-67 114-205,0-1 0,-2 0 0,-1-1 0,-1-1 0,-2 0 0,-1-1 0,-1 0 0,3-36-1,-10 31 187,-2 36 145,0 8-120,0 29-231,2 1 1,1-1-1,2 0 0,1 0 0,2-1 0,14 40 0,-22-72-47,1-1 1,-1 1-1,1 0 0,-1-1 0,1 0 0,0 1 0,-1-1 0,1 1 1,0-1-1,0 0 0,0 0 0,0 1 0,0-1 0,0 0 0,1 0 1,-1 0-1,0 0 0,0 0 0,1 0 0,-1-1 0,1 1 0,-1 0 1,1-1-1,-1 1 0,1-1 0,-1 0 0,1 1 0,-1-1 1,1 0-1,-1 0 0,1 0 0,0 0 0,-1 0 0,1 0 0,-1 0 1,4-1-1,-2-1 3,0 1 0,0-1 0,-1 0 0,1 0-1,0 0 1,-1 0 0,1 0 0,-1 0 0,0-1 0,0 1 0,1-1 0,-2 0 0,1 0 0,0 0 0,-1 1 0,3-6 0,47-163-834,-13 37-48,-38 132 903,0 1-1,0 0 1,1 0-1,-1 0 1,0 0-1,1 0 1,-1-1-1,1 1 1,0 0-1,-1 0 1,1 0-1,0 1 0,-1-1 1,1 0-1,0 0 1,0 0-1,0 0 1,0 1-1,2-2 1,-3 2-2,1 0 0,-1 0-1,1 0 1,0 1 0,-1-1 0,1 0 0,0 0 0,-1 0 0,1 1 0,-1-1-1,1 0 1,0 1 0,-1-1 0,1 1 0,-1-1 0,1 1 0,-1-1 0,0 1-1,1-1 1,-1 1 0,1-1 0,-1 1 0,0-1 0,1 2 0,18 47-33,95 434 2040,-103-426-1573,-2 0 0,-3 1 1,-3 0-1,-2 0 1,-2 0-1,-10 61 0,10-110-360,-9 37 134,10-45-189,0 1-1,-1 0 1,0 0 0,1-1 0,-1 1 0,0-1 0,0 1 0,0 0-1,0-1 1,0 0 0,0 1 0,0-1 0,0 0 0,-1 1-1,1-1 1,0 0 0,-1 0 0,1 0 0,-1 0 0,0 0 0,-2 1-1,2-2-9,1 0 0,-1 0 0,0 0 0,1 0 0,-1 0-1,1 0 1,-1-1 0,0 1 0,1 0 0,-1-1 0,1 0-1,-1 1 1,1-1 0,0 0 0,-1 1 0,1-1-1,-1 0 1,1 0 0,0 0 0,0 0 0,0 0 0,0-1-1,0 1 1,0 0 0,0 0 0,-2-3 0,-17-44 63,16 39-65,-11-31-3,2-1-1,2 0 1,1-1 0,2 0 0,2-1 0,0-52 0,6 89-10,1-1 0,0 1 0,0-1 0,1 1 0,0 0 0,0 0 0,1 0 0,-1 0 0,1 0 0,0 0 0,1 1 0,0 0 0,-1-1 0,2 1 0,-1 1 0,1-1 0,-1 1 0,1-1 0,0 1 0,9-5 0,13-7-389,0 1 0,1 1 0,31-11 0,-18 7-631,59-29-3549,-10-9-3560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1:30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122 173 3241,'0'0'10170,"0"-4"-9627,0-19 5383,-9 33-5432,10-6-700,2-9 78,6-25 144,-8 24 123,1 0 0,-1 0 0,0 0 0,-1 0 0,1 0 0,-1 0 0,0 0 0,-1 0 0,-1-9 0,0 14-66,1 0 0,-1 0 0,0 0 0,1 0 0,-1 0 0,0 0 0,0 1 0,0-1 0,0 1 0,0-1 0,0 1 0,0 0 0,1 0 0,-1 0 0,0 0 0,0 0 0,0 0 0,-3 1 0,-34 7 262,36-6-330,0 0 1,0 0-1,1 1 1,-1-1 0,1 1-1,0-1 1,0 1-1,0 0 1,0 0 0,0 0-1,1 0 1,-1 0-1,1 1 1,0-1 0,0 0-1,0 1 1,-1 6-1,-1 63-21,4-50-27,0-22 37,0 1 0,0-1 0,0 0-1,0 0 1,0 0 0,1 0 0,-1 0 0,0 0 0,1 0-1,-1 0 1,1 0 0,-1 0 0,1-1 0,-1 1 0,1-1 0,-1 1-1,1-1 1,0 0 0,-1 1 0,1-1 0,0 0 0,-1 0-1,4-1 1,-1 2 4,1-1-1,-1 0 1,1 0-1,-1 0 1,1 0 0,-1-1-1,1 0 1,-1 0-1,0 0 1,5-2-1,-6 1 3,-1 0 0,1 0 0,-1 0 0,1-1 0,-1 1-1,0 0 1,0-1 0,0 0 0,-1 1 0,1-1 0,-1 0-1,1 0 1,-1 0 0,0 0 0,0 0 0,0 0 0,-1 0 0,1-4-1,2-64 90,-4 46-45,1 22-31,-1-1 0,0 1 1,0 0-1,0 0 1,0-1-1,0 1 1,-1 0-1,1 0 0,-1 0 1,0 1-1,0-1 1,0 0-1,0 1 0,-1-1 1,1 1-1,-1 0 1,1 0-1,-1 0 1,0 0-1,0 0 0,0 0 1,0 1-1,-5-3 1,6 3-3,0 0 1,0 1 0,-1-1-1,1 0 1,0 1-1,0-1 1,0 1 0,0 0-1,-1-1 1,1 1 0,0 0-1,0 0 1,0 1 0,-1-1-1,1 0 1,0 1-1,0-1 1,0 1 0,0 0-1,0 0 1,0 0 0,0 0-1,0 0 1,0 0 0,0 0-1,1 1 1,-1-1-1,0 1 1,1-1 0,-1 1-1,1-1 1,-1 1 0,1 0-1,0 0 1,0 0 0,0 0-1,-1 3 1,-2 6-19,1-1 1,1 1-1,0-1 0,1 1 1,-1 0-1,2 0 0,0-1 1,0 1-1,1 0 1,3 16-1,-3-23 2,0 0 0,0 0 0,0-1 1,0 1-1,0 0 0,1-1 0,0 1 0,-1-1 0,1 1 0,1-1 1,-1 0-1,0 0 0,1 0 0,0 0 0,-1 0 0,1 0 1,1-1-1,-1 1 0,0-1 0,0 0 0,1 0 0,-1 0 0,1-1 1,0 1-1,-1-1 0,1 0 0,0 0 0,0 0 0,0 0 0,0-1 1,4 0-1,-5 0 4,-1 0 1,1-1 0,0 0-1,-1 1 1,0-1 0,1 0-1,-1 0 1,1 0-1,-1-1 1,0 1 0,0 0-1,0-1 1,0 0 0,0 1-1,0-1 1,0 0-1,-1 0 1,1 0 0,0 0-1,-1 0 1,0-1 0,1 1-1,-1 0 1,0-1 0,0 1-1,-1 0 1,1-1-1,0 1 1,-1-1 0,1-4-1,2-10 41,-1 0-1,0-1 1,-2-22-1,0 33-9,0 5-11,0 0 0,-1 0 0,1 1 0,-1-1 0,0 0 0,0 0 1,0 0-1,1 1 0,-1-1 0,-1 0 0,1 1 0,0-1 0,0 1 0,-1-1 0,1 1 0,-1-1 1,1 1-1,-1 0 0,1 0 0,-1 0 0,0 0 0,0 0 0,1 0 0,-1 1 0,0-1 0,0 0 1,0 1-1,0-1 0,0 1 0,0 0 0,-3 0 0,-11-2 175,0 0 0,-31 2 0,31 1-223,16-1-27,-1 0 0,1 0 0,-1 0 0,1 0 0,-1 0 0,1 0 0,-1 0 0,1 0-1,-1 1 1,1-1 0,-1 0 0,1 0 0,-1 1 0,1-1 0,0 0 0,-1 1 0,1-1 0,0 0 0,-1 1 0,1-1 0,0 1 0,-1-1 0,1 0 0,0 1-1,0-1 1,-1 1 0,1-1 0,0 1 0,0 0 0,-1 0-292,1 0-1,0 0 0,0 0 1,0-1-1,0 1 1,0 0-1,0 0 0,0 0 1,1 0-1,-1 0 1,0-1-1,0 1 0,1 0 1,-1 0-1,0 0 1,1-1-1,-1 1 0,1 0 1,0 0-1,14 10-8219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52:21.1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0 104 1240,'0'0'8005,"2"3"-6857,4 12-261,-5-12 468,-1-52-524,0-6-6942,0 34 1501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20:25:15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3633,'0'0'11614,"-8"3"-10432,-25 10-290,24-4 870,17-5-1146,13-2-120,35 13 911,-39-10-1067,0 0 0,0-2 0,0 0 0,21 1 0,130 2 1306,-91-6-959,-6-2-392,-1 4 1,123 17 0,-92 11-223,-36-6-36,-18-6-17,5-1 67,-31-9-40,1-1 0,1-1 1,-1-1-1,1-1 1,36 3-1,-1 3 8,-17-1 31,50 12-26,-70-14-47,1-1-1,-1-2 0,1 0 1,33 1-1,-33-3 354,-1 1 0,1 0 0,-1 2 0,1 1-1,28 11 1,49 12 782,-90-29-1006,-8 0-130,-1 0 1,1 0-1,-1 0 1,0 0 0,1 0-1,-1 0 1,1 0-1,-1 0 1,0 0-1,1 0 1,-1 0-1,1 0 1,-1 0-1,0 0 1,1 0-1,-1 0 1,1 0-1,-1 0 1,0 1-1,1-1 1,-1 0-1,0 0 1,1 1-1,-1-1 1,0 0-1,1 0 1,-1 1-1,0-1 1,0 0 0,1 1-1,-1-1 1,0 0-1,0 1 1,1-1-1,-1 0 1,0 1-1,0-1 1,0 1-1,0-1 1,0 0-1,0 1 1,0-1-1,0 1 1,0-1-1,0 0 1,0 1-1,0-1 1,0 1-1,0-1 1,0 1-1,0 0 28,32 0 36,-26-2-68,-1 0 0,1 1 1,-1 0-1,0 1 1,1-1-1,-1 1 0,1 0 1,6 2-1,-1 2-2,-1-1 0,1-1-1,0 0 1,16 3 0,15 4-6,-21-2-3,-1 0 0,33 20 0,-38-19 5,0-2 1,0 1-1,0-2 1,30 9-1,-27-10 7,0 1 0,0 0-1,26 14 1,30 11 9,-15-2-16,24 9 12,-63-33-13,0 2-1,0 0 0,-1 1 0,0 1 1,22 14-1,49 37-66,-69-50 64,-16-8 1,-1 0 1,1 0-1,-1 1 1,0-1-1,0 1 1,0 0-1,7 6 1,48 26 49,-44-23-45,1-1 0,0 0-1,25 11 1,1 1-3,-22-12 2,-16-8-3,1-1 1,-1 0-1,1 1 0,-1 0 1,0 0-1,0 0 1,0 1-1,4 5 1,59 34-1,-51-32 7,19 8 10,-25-15-19,-1 0 0,0 1 0,0 0 0,-1 0 0,15 13-1,20 12 0,-30-20 3,14 5 0,-7-4 8,30 25-2,-36-27-16,-8-5 9,0-1 0,0 1 0,1-1 0,-1 0 0,9 2 0,5 7-12,2 2 6,-14-5 5,22 13 5,-20-12-8,1-2 0,0 1 1,19 9-1,-3 5 10,-23-18-4,1-1-1,-1 0 0,1 0 1,0-1-1,0 1 0,9 4 1,-3-2-5,0 2 0,0 0 0,17 17 0,33 35-20,3 0 11,-18-19 3,42 51 7,-49-56-35,-27-14 28,-12-21 4,7 7-16,-3 3 5,23 20-16,-25-26 31,-2 0-2,0-4 7,2 0-8,0 0 5,0 1 0,-1-1 1,1 1-1,0 0 0,0-1 0,-1 1 1,1 0-1,-1 0 0,0 0 0,0 0 1,1 0-1,-1 1 0,-1-1 0,1 0 1,1 3-1,13 22 4,-9-20-3,1 0-1,-1 0 1,-1 1 0,1 0 0,6 13 0,16 22 2,10 23-3,-20-41-7,-1 1 0,18 38 1,-13-22 2,79 138-14,-94-161 13,6 6 5,-7-15-1,-1 0-1,1 0 1,-1 1 0,-1-1-1,0 1 1,-1 0 0,3 16-1,6 17-4,20 24-22,-23-51 7,0 0-1,-2 1 1,7 19-1,36 74-222,-44-95 199,1-1 0,17 26 0,6 15-38,92 196-60,-72-161 127,-22-35 7,-16-35 5,0 2 0,-2 0 0,10 30 0,-8-15 1,23 46 0,-16-40-25,-11-21 5,-1-1 1,5 29-1,1 10-33,11 36-139,46 87 130,-30-105 36,-11-18 35,-10-28-6,-9-16 1,0 1-1,-1 0 0,0 1 0,5 20 1,16 33 4,1 5 2,9 3-29,-31-53 33,2 0 0,27 50-1,4 8-16,7 25 20,21 52-62,-36-80 59,-21-55-9,-1 1 0,-1 1-1,10 45 1,-17-62-2,0 0 0,0 0 1,1-1-1,12 21 0,8 20-9,11 30 10,-23-56 1,-1 2 0,9 29-1,9 20 6,7 26-6,36 217 47,-43-219-48,9 21 10,-16-47-10,40 88 0,-21-60-3,-20-48-10,3-1 0,60 97 0,-26-43 13,-46-84 5,-1 1 0,-1 1 0,14 47-1,-17-44 4,2-1-1,21 43 1,9 9 90,14 21 145,-36-71-207,6 11-14,2-2-1,2-1 0,44 49 1,-53-69-17,20 22 9,1-2 0,65 46 1,-74-63-5,1-1 1,42 18 0,-3-10-8,77 17 1,-75-23-5,26 2 4,-82-19 15,0-1 0,34 4 1,16 5-18,-55-11 0,0 0 1,0 0-1,1-1 1,19-2-1,17 3 19,159 3 95,-147-5 156,-59 0-196,-1 0-46,1-1-32,0 1 1,-1-1-1,1 1 0,-1-1 0,1 0 0,-1 0 0,1 1 0,-1-1 0,0 0 0,1 0 0,-1-1 0,0 1 1,0 0-1,0 0 0,0 0 0,0-1 0,2-2 0,1-1-41,33-40-1236,-50 48-2635,-22 22-1307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6:12:26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19:58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1 471 5433,'0'0'9786,"9"-8"-9090,-1 0-516,-1 2 95,0-1-1,-1 1 1,0-1-1,0 0 1,0 0-1,-1-1 1,0 0-1,-1 1 1,0-2-1,4-9 1,2-33 164,-3-1 0,-2 1 0,-1-66 0,-5 131-440,1 0-1,1 0 0,1-1 1,0 1-1,1 0 1,4 14-1,-6-25-18,0 0 0,1 1 0,-1-1 1,1 0-1,0 0 0,0 0 0,0 0 0,1 0 0,-1 0 1,1 0-1,-1-1 0,1 1 0,0-1 0,0 0 0,0 0 0,0 0 1,0 0-1,1-1 0,-1 1 0,1-1 0,-1 0 0,1 0 0,-1 0 1,1 0-1,-1-1 0,1 1 0,0-1 0,4 0 0,-4 0 2,0 1 0,1-1 0,-1 0 0,0-1 0,0 1 0,0-1-1,0 0 1,0 0 0,0 0 0,0 0 0,0-1 0,0 1 0,-1-1 0,1 0-1,0 0 1,-1-1 0,0 1 0,1-1 0,-1 1 0,0-1 0,0 0 0,-1 0-1,1-1 1,-1 1 0,1 0 0,2-8 0,5-5-63,0-2 1,-1 1 0,-1-1-1,-1-1 1,-1 0-1,0 0 1,-2 0 0,0 0-1,2-26 1,10 819 554,-14-535-385,-2-142-1,0-96-82,-1-1 1,1 0 0,0 0-1,0 0 1,0 1 0,-1-1 0,1 0-1,0 0 1,0 0 0,0 0 0,-1 0-1,1 0 1,0 0 0,0 0-1,-1 1 1,1-1 0,0 0 0,-1 0-1,1 0 1,0 0 0,0 0-1,-1 0 1,1 0 0,0 0 0,0 0-1,-1-1 1,1 1 0,0 0 0,0 0-1,-1 0 1,1 0 0,0 0-1,0 0 1,0 0 0,-1-1 0,1 1-1,0 0 1,0 0 0,0 0 0,-1-1-1,1 1 1,0 0 0,0 0-1,0 0 1,0-1 0,-1 1 0,-5-9 10,-1 1 1,1-1 0,1 0 0,-1 0 0,1-1 0,1 1 0,-6-19-1,-20-82 52,23 82-51,3 8-33,1-1-1,1 1 1,1-39 0,1 50-31,0 6-126,0-1 0,0 1 0,1-1 0,0 1 0,-1-1 0,1 1 0,0 0 1,1-1-1,-1 1 0,0 0 0,1 0 0,0 0 0,0 0 0,0 0 0,3-4 0,26-21-4756,-28 25 4236,31-24-7408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19:59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0 118 5145,'0'0'14731,"18"5"-14387,0-5-64,0 0-64,8-5-208,-8-11 64,9 0-72,0-6-656,-1 1-1112,1-1-2089,-9 1-3432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8T20:19:59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 7818,'0'0'11706,"80"32"-11602,-44-42-80,17-12-24,18-10-1480,1 0-2545,-10 0-3529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If you want to know the drag for a given velocity, you simply evaluate this quadratic function; but if you want to know what velocity would yield a given drag, then you must solve a quadratic equation.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1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19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91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31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725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38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09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Unrestricted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Unrestricted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slideLayout" Target="../slideLayouts/slideLayout167.xml"/><Relationship Id="rId47" Type="http://schemas.openxmlformats.org/officeDocument/2006/relationships/slideLayout" Target="../slideLayouts/slideLayout172.xml"/><Relationship Id="rId50" Type="http://schemas.openxmlformats.org/officeDocument/2006/relationships/slideLayout" Target="../slideLayouts/slideLayout175.xml"/><Relationship Id="rId55" Type="http://schemas.openxmlformats.org/officeDocument/2006/relationships/slideLayout" Target="../slideLayouts/slideLayout180.xml"/><Relationship Id="rId63" Type="http://schemas.openxmlformats.org/officeDocument/2006/relationships/slideLayout" Target="../slideLayouts/slideLayout188.xml"/><Relationship Id="rId68" Type="http://schemas.openxmlformats.org/officeDocument/2006/relationships/slideLayout" Target="../slideLayouts/slideLayout193.xml"/><Relationship Id="rId76" Type="http://schemas.openxmlformats.org/officeDocument/2006/relationships/slideLayout" Target="../slideLayouts/slideLayout201.xml"/><Relationship Id="rId84" Type="http://schemas.openxmlformats.org/officeDocument/2006/relationships/slideLayout" Target="../slideLayouts/slideLayout209.xml"/><Relationship Id="rId89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132.xml"/><Relationship Id="rId71" Type="http://schemas.openxmlformats.org/officeDocument/2006/relationships/slideLayout" Target="../slideLayouts/slideLayout196.xml"/><Relationship Id="rId92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45" Type="http://schemas.openxmlformats.org/officeDocument/2006/relationships/slideLayout" Target="../slideLayouts/slideLayout170.xml"/><Relationship Id="rId53" Type="http://schemas.openxmlformats.org/officeDocument/2006/relationships/slideLayout" Target="../slideLayouts/slideLayout178.xml"/><Relationship Id="rId58" Type="http://schemas.openxmlformats.org/officeDocument/2006/relationships/slideLayout" Target="../slideLayouts/slideLayout183.xml"/><Relationship Id="rId66" Type="http://schemas.openxmlformats.org/officeDocument/2006/relationships/slideLayout" Target="../slideLayouts/slideLayout191.xml"/><Relationship Id="rId74" Type="http://schemas.openxmlformats.org/officeDocument/2006/relationships/slideLayout" Target="../slideLayouts/slideLayout199.xml"/><Relationship Id="rId79" Type="http://schemas.openxmlformats.org/officeDocument/2006/relationships/slideLayout" Target="../slideLayouts/slideLayout204.xml"/><Relationship Id="rId87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30.xml"/><Relationship Id="rId61" Type="http://schemas.openxmlformats.org/officeDocument/2006/relationships/slideLayout" Target="../slideLayouts/slideLayout186.xml"/><Relationship Id="rId82" Type="http://schemas.openxmlformats.org/officeDocument/2006/relationships/slideLayout" Target="../slideLayouts/slideLayout207.xml"/><Relationship Id="rId90" Type="http://schemas.openxmlformats.org/officeDocument/2006/relationships/slideLayout" Target="../slideLayouts/slideLayout215.xml"/><Relationship Id="rId95" Type="http://schemas.openxmlformats.org/officeDocument/2006/relationships/slideLayout" Target="../slideLayouts/slideLayout220.xml"/><Relationship Id="rId1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slideLayout" Target="../slideLayouts/slideLayout168.xml"/><Relationship Id="rId48" Type="http://schemas.openxmlformats.org/officeDocument/2006/relationships/slideLayout" Target="../slideLayouts/slideLayout173.xml"/><Relationship Id="rId56" Type="http://schemas.openxmlformats.org/officeDocument/2006/relationships/slideLayout" Target="../slideLayouts/slideLayout181.xml"/><Relationship Id="rId64" Type="http://schemas.openxmlformats.org/officeDocument/2006/relationships/slideLayout" Target="../slideLayouts/slideLayout189.xml"/><Relationship Id="rId69" Type="http://schemas.openxmlformats.org/officeDocument/2006/relationships/slideLayout" Target="../slideLayouts/slideLayout194.xml"/><Relationship Id="rId77" Type="http://schemas.openxmlformats.org/officeDocument/2006/relationships/slideLayout" Target="../slideLayouts/slideLayout202.xml"/><Relationship Id="rId8" Type="http://schemas.openxmlformats.org/officeDocument/2006/relationships/slideLayout" Target="../slideLayouts/slideLayout133.xml"/><Relationship Id="rId51" Type="http://schemas.openxmlformats.org/officeDocument/2006/relationships/slideLayout" Target="../slideLayouts/slideLayout176.xml"/><Relationship Id="rId72" Type="http://schemas.openxmlformats.org/officeDocument/2006/relationships/slideLayout" Target="../slideLayouts/slideLayout197.xml"/><Relationship Id="rId80" Type="http://schemas.openxmlformats.org/officeDocument/2006/relationships/slideLayout" Target="../slideLayouts/slideLayout205.xml"/><Relationship Id="rId85" Type="http://schemas.openxmlformats.org/officeDocument/2006/relationships/slideLayout" Target="../slideLayouts/slideLayout210.xml"/><Relationship Id="rId93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Relationship Id="rId46" Type="http://schemas.openxmlformats.org/officeDocument/2006/relationships/slideLayout" Target="../slideLayouts/slideLayout171.xml"/><Relationship Id="rId59" Type="http://schemas.openxmlformats.org/officeDocument/2006/relationships/slideLayout" Target="../slideLayouts/slideLayout184.xml"/><Relationship Id="rId67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45.xml"/><Relationship Id="rId41" Type="http://schemas.openxmlformats.org/officeDocument/2006/relationships/slideLayout" Target="../slideLayouts/slideLayout166.xml"/><Relationship Id="rId54" Type="http://schemas.openxmlformats.org/officeDocument/2006/relationships/slideLayout" Target="../slideLayouts/slideLayout179.xml"/><Relationship Id="rId62" Type="http://schemas.openxmlformats.org/officeDocument/2006/relationships/slideLayout" Target="../slideLayouts/slideLayout187.xml"/><Relationship Id="rId70" Type="http://schemas.openxmlformats.org/officeDocument/2006/relationships/slideLayout" Target="../slideLayouts/slideLayout195.xml"/><Relationship Id="rId75" Type="http://schemas.openxmlformats.org/officeDocument/2006/relationships/slideLayout" Target="../slideLayouts/slideLayout200.xml"/><Relationship Id="rId83" Type="http://schemas.openxmlformats.org/officeDocument/2006/relationships/slideLayout" Target="../slideLayouts/slideLayout208.xml"/><Relationship Id="rId88" Type="http://schemas.openxmlformats.org/officeDocument/2006/relationships/slideLayout" Target="../slideLayouts/slideLayout213.xml"/><Relationship Id="rId91" Type="http://schemas.openxmlformats.org/officeDocument/2006/relationships/slideLayout" Target="../slideLayouts/slideLayout216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49" Type="http://schemas.openxmlformats.org/officeDocument/2006/relationships/slideLayout" Target="../slideLayouts/slideLayout174.xml"/><Relationship Id="rId57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69.xml"/><Relationship Id="rId52" Type="http://schemas.openxmlformats.org/officeDocument/2006/relationships/slideLayout" Target="../slideLayouts/slideLayout177.xml"/><Relationship Id="rId60" Type="http://schemas.openxmlformats.org/officeDocument/2006/relationships/slideLayout" Target="../slideLayouts/slideLayout185.xml"/><Relationship Id="rId65" Type="http://schemas.openxmlformats.org/officeDocument/2006/relationships/slideLayout" Target="../slideLayouts/slideLayout190.xml"/><Relationship Id="rId73" Type="http://schemas.openxmlformats.org/officeDocument/2006/relationships/slideLayout" Target="../slideLayouts/slideLayout198.xml"/><Relationship Id="rId78" Type="http://schemas.openxmlformats.org/officeDocument/2006/relationships/slideLayout" Target="../slideLayouts/slideLayout203.xml"/><Relationship Id="rId81" Type="http://schemas.openxmlformats.org/officeDocument/2006/relationships/slideLayout" Target="../slideLayouts/slideLayout206.xml"/><Relationship Id="rId86" Type="http://schemas.openxmlformats.org/officeDocument/2006/relationships/slideLayout" Target="../slideLayouts/slideLayout211.xml"/><Relationship Id="rId94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8.xml"/><Relationship Id="rId26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7.xml"/><Relationship Id="rId25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22.xml"/><Relationship Id="rId16" Type="http://schemas.openxmlformats.org/officeDocument/2006/relationships/slideLayout" Target="../slideLayouts/slideLayout236.xml"/><Relationship Id="rId20" Type="http://schemas.openxmlformats.org/officeDocument/2006/relationships/slideLayout" Target="../slideLayouts/slideLayout240.xml"/><Relationship Id="rId29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24" Type="http://schemas.openxmlformats.org/officeDocument/2006/relationships/slideLayout" Target="../slideLayouts/slideLayout244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35.xml"/><Relationship Id="rId23" Type="http://schemas.openxmlformats.org/officeDocument/2006/relationships/slideLayout" Target="../slideLayouts/slideLayout243.xml"/><Relationship Id="rId28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30.xml"/><Relationship Id="rId19" Type="http://schemas.openxmlformats.org/officeDocument/2006/relationships/slideLayout" Target="../slideLayouts/slideLayout239.xml"/><Relationship Id="rId31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slideLayout" Target="../slideLayouts/slideLayout234.xml"/><Relationship Id="rId22" Type="http://schemas.openxmlformats.org/officeDocument/2006/relationships/slideLayout" Target="../slideLayouts/slideLayout242.xml"/><Relationship Id="rId27" Type="http://schemas.openxmlformats.org/officeDocument/2006/relationships/slideLayout" Target="../slideLayouts/slideLayout247.xml"/><Relationship Id="rId30" Type="http://schemas.openxmlformats.org/officeDocument/2006/relationships/slideLayout" Target="../slideLayouts/slideLayout25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55" Type="http://schemas.openxmlformats.org/officeDocument/2006/relationships/slideLayout" Target="../slideLayouts/slideLayout306.xml"/><Relationship Id="rId63" Type="http://schemas.openxmlformats.org/officeDocument/2006/relationships/slideLayout" Target="../slideLayouts/slideLayout314.xml"/><Relationship Id="rId68" Type="http://schemas.openxmlformats.org/officeDocument/2006/relationships/slideLayout" Target="../slideLayouts/slideLayout319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8.xml"/><Relationship Id="rId7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slideLayout" Target="../slideLayouts/slideLayout304.xml"/><Relationship Id="rId58" Type="http://schemas.openxmlformats.org/officeDocument/2006/relationships/slideLayout" Target="../slideLayouts/slideLayout309.xml"/><Relationship Id="rId66" Type="http://schemas.openxmlformats.org/officeDocument/2006/relationships/slideLayout" Target="../slideLayouts/slideLayout317.xml"/><Relationship Id="rId74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Relationship Id="rId57" Type="http://schemas.openxmlformats.org/officeDocument/2006/relationships/slideLayout" Target="../slideLayouts/slideLayout308.xml"/><Relationship Id="rId61" Type="http://schemas.openxmlformats.org/officeDocument/2006/relationships/slideLayout" Target="../slideLayouts/slideLayout312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slideLayout" Target="../slideLayouts/slideLayout303.xml"/><Relationship Id="rId60" Type="http://schemas.openxmlformats.org/officeDocument/2006/relationships/slideLayout" Target="../slideLayouts/slideLayout311.xml"/><Relationship Id="rId65" Type="http://schemas.openxmlformats.org/officeDocument/2006/relationships/slideLayout" Target="../slideLayouts/slideLayout316.xml"/><Relationship Id="rId73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56" Type="http://schemas.openxmlformats.org/officeDocument/2006/relationships/slideLayout" Target="../slideLayouts/slideLayout307.xml"/><Relationship Id="rId64" Type="http://schemas.openxmlformats.org/officeDocument/2006/relationships/slideLayout" Target="../slideLayouts/slideLayout315.xml"/><Relationship Id="rId69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72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59" Type="http://schemas.openxmlformats.org/officeDocument/2006/relationships/slideLayout" Target="../slideLayouts/slideLayout310.xml"/><Relationship Id="rId67" Type="http://schemas.openxmlformats.org/officeDocument/2006/relationships/slideLayout" Target="../slideLayouts/slideLayout318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slideLayout" Target="../slideLayouts/slideLayout305.xml"/><Relationship Id="rId62" Type="http://schemas.openxmlformats.org/officeDocument/2006/relationships/slideLayout" Target="../slideLayouts/slideLayout313.xml"/><Relationship Id="rId70" Type="http://schemas.openxmlformats.org/officeDocument/2006/relationships/slideLayout" Target="../slideLayouts/slideLayout321.xml"/><Relationship Id="rId75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9.xml"/><Relationship Id="rId18" Type="http://schemas.openxmlformats.org/officeDocument/2006/relationships/slideLayout" Target="../slideLayouts/slideLayout344.xml"/><Relationship Id="rId26" Type="http://schemas.openxmlformats.org/officeDocument/2006/relationships/slideLayout" Target="../slideLayouts/slideLayout352.xml"/><Relationship Id="rId39" Type="http://schemas.openxmlformats.org/officeDocument/2006/relationships/slideLayout" Target="../slideLayouts/slideLayout365.xml"/><Relationship Id="rId21" Type="http://schemas.openxmlformats.org/officeDocument/2006/relationships/slideLayout" Target="../slideLayouts/slideLayout347.xml"/><Relationship Id="rId34" Type="http://schemas.openxmlformats.org/officeDocument/2006/relationships/slideLayout" Target="../slideLayouts/slideLayout360.xml"/><Relationship Id="rId42" Type="http://schemas.openxmlformats.org/officeDocument/2006/relationships/slideLayout" Target="../slideLayouts/slideLayout368.xml"/><Relationship Id="rId47" Type="http://schemas.openxmlformats.org/officeDocument/2006/relationships/slideLayout" Target="../slideLayouts/slideLayout373.xml"/><Relationship Id="rId50" Type="http://schemas.openxmlformats.org/officeDocument/2006/relationships/slideLayout" Target="../slideLayouts/slideLayout376.xml"/><Relationship Id="rId55" Type="http://schemas.openxmlformats.org/officeDocument/2006/relationships/slideLayout" Target="../slideLayouts/slideLayout381.xml"/><Relationship Id="rId63" Type="http://schemas.openxmlformats.org/officeDocument/2006/relationships/slideLayout" Target="../slideLayouts/slideLayout389.xml"/><Relationship Id="rId68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33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8.xml"/><Relationship Id="rId16" Type="http://schemas.openxmlformats.org/officeDocument/2006/relationships/slideLayout" Target="../slideLayouts/slideLayout342.xml"/><Relationship Id="rId29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7.xml"/><Relationship Id="rId24" Type="http://schemas.openxmlformats.org/officeDocument/2006/relationships/slideLayout" Target="../slideLayouts/slideLayout350.xml"/><Relationship Id="rId32" Type="http://schemas.openxmlformats.org/officeDocument/2006/relationships/slideLayout" Target="../slideLayouts/slideLayout358.xml"/><Relationship Id="rId37" Type="http://schemas.openxmlformats.org/officeDocument/2006/relationships/slideLayout" Target="../slideLayouts/slideLayout363.xml"/><Relationship Id="rId40" Type="http://schemas.openxmlformats.org/officeDocument/2006/relationships/slideLayout" Target="../slideLayouts/slideLayout366.xml"/><Relationship Id="rId45" Type="http://schemas.openxmlformats.org/officeDocument/2006/relationships/slideLayout" Target="../slideLayouts/slideLayout371.xml"/><Relationship Id="rId53" Type="http://schemas.openxmlformats.org/officeDocument/2006/relationships/slideLayout" Target="../slideLayouts/slideLayout379.xml"/><Relationship Id="rId58" Type="http://schemas.openxmlformats.org/officeDocument/2006/relationships/slideLayout" Target="../slideLayouts/slideLayout384.xml"/><Relationship Id="rId66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41.xml"/><Relationship Id="rId23" Type="http://schemas.openxmlformats.org/officeDocument/2006/relationships/slideLayout" Target="../slideLayouts/slideLayout349.xml"/><Relationship Id="rId28" Type="http://schemas.openxmlformats.org/officeDocument/2006/relationships/slideLayout" Target="../slideLayouts/slideLayout354.xml"/><Relationship Id="rId36" Type="http://schemas.openxmlformats.org/officeDocument/2006/relationships/slideLayout" Target="../slideLayouts/slideLayout362.xml"/><Relationship Id="rId49" Type="http://schemas.openxmlformats.org/officeDocument/2006/relationships/slideLayout" Target="../slideLayouts/slideLayout375.xml"/><Relationship Id="rId57" Type="http://schemas.openxmlformats.org/officeDocument/2006/relationships/slideLayout" Target="../slideLayouts/slideLayout383.xml"/><Relationship Id="rId6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36.xml"/><Relationship Id="rId19" Type="http://schemas.openxmlformats.org/officeDocument/2006/relationships/slideLayout" Target="../slideLayouts/slideLayout345.xml"/><Relationship Id="rId31" Type="http://schemas.openxmlformats.org/officeDocument/2006/relationships/slideLayout" Target="../slideLayouts/slideLayout357.xml"/><Relationship Id="rId44" Type="http://schemas.openxmlformats.org/officeDocument/2006/relationships/slideLayout" Target="../slideLayouts/slideLayout370.xml"/><Relationship Id="rId52" Type="http://schemas.openxmlformats.org/officeDocument/2006/relationships/slideLayout" Target="../slideLayouts/slideLayout378.xml"/><Relationship Id="rId60" Type="http://schemas.openxmlformats.org/officeDocument/2006/relationships/slideLayout" Target="../slideLayouts/slideLayout386.xml"/><Relationship Id="rId65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5.xml"/><Relationship Id="rId14" Type="http://schemas.openxmlformats.org/officeDocument/2006/relationships/slideLayout" Target="../slideLayouts/slideLayout340.xml"/><Relationship Id="rId22" Type="http://schemas.openxmlformats.org/officeDocument/2006/relationships/slideLayout" Target="../slideLayouts/slideLayout348.xml"/><Relationship Id="rId27" Type="http://schemas.openxmlformats.org/officeDocument/2006/relationships/slideLayout" Target="../slideLayouts/slideLayout353.xml"/><Relationship Id="rId30" Type="http://schemas.openxmlformats.org/officeDocument/2006/relationships/slideLayout" Target="../slideLayouts/slideLayout356.xml"/><Relationship Id="rId35" Type="http://schemas.openxmlformats.org/officeDocument/2006/relationships/slideLayout" Target="../slideLayouts/slideLayout361.xml"/><Relationship Id="rId43" Type="http://schemas.openxmlformats.org/officeDocument/2006/relationships/slideLayout" Target="../slideLayouts/slideLayout369.xml"/><Relationship Id="rId48" Type="http://schemas.openxmlformats.org/officeDocument/2006/relationships/slideLayout" Target="../slideLayouts/slideLayout374.xml"/><Relationship Id="rId56" Type="http://schemas.openxmlformats.org/officeDocument/2006/relationships/slideLayout" Target="../slideLayouts/slideLayout382.xml"/><Relationship Id="rId64" Type="http://schemas.openxmlformats.org/officeDocument/2006/relationships/slideLayout" Target="../slideLayouts/slideLayout390.xml"/><Relationship Id="rId69" Type="http://schemas.openxmlformats.org/officeDocument/2006/relationships/slideLayout" Target="../slideLayouts/slideLayout395.xml"/><Relationship Id="rId8" Type="http://schemas.openxmlformats.org/officeDocument/2006/relationships/slideLayout" Target="../slideLayouts/slideLayout334.xml"/><Relationship Id="rId51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8.xml"/><Relationship Id="rId17" Type="http://schemas.openxmlformats.org/officeDocument/2006/relationships/slideLayout" Target="../slideLayouts/slideLayout343.xml"/><Relationship Id="rId25" Type="http://schemas.openxmlformats.org/officeDocument/2006/relationships/slideLayout" Target="../slideLayouts/slideLayout351.xml"/><Relationship Id="rId33" Type="http://schemas.openxmlformats.org/officeDocument/2006/relationships/slideLayout" Target="../slideLayouts/slideLayout359.xml"/><Relationship Id="rId38" Type="http://schemas.openxmlformats.org/officeDocument/2006/relationships/slideLayout" Target="../slideLayouts/slideLayout364.xml"/><Relationship Id="rId46" Type="http://schemas.openxmlformats.org/officeDocument/2006/relationships/slideLayout" Target="../slideLayouts/slideLayout372.xml"/><Relationship Id="rId59" Type="http://schemas.openxmlformats.org/officeDocument/2006/relationships/slideLayout" Target="../slideLayouts/slideLayout385.xml"/><Relationship Id="rId67" Type="http://schemas.openxmlformats.org/officeDocument/2006/relationships/slideLayout" Target="../slideLayouts/slideLayout393.xml"/><Relationship Id="rId20" Type="http://schemas.openxmlformats.org/officeDocument/2006/relationships/slideLayout" Target="../slideLayouts/slideLayout346.xml"/><Relationship Id="rId41" Type="http://schemas.openxmlformats.org/officeDocument/2006/relationships/slideLayout" Target="../slideLayouts/slideLayout367.xml"/><Relationship Id="rId54" Type="http://schemas.openxmlformats.org/officeDocument/2006/relationships/slideLayout" Target="../slideLayouts/slideLayout380.xml"/><Relationship Id="rId62" Type="http://schemas.openxmlformats.org/officeDocument/2006/relationships/slideLayout" Target="../slideLayouts/slideLayout388.xml"/><Relationship Id="rId70" Type="http://schemas.openxmlformats.org/officeDocument/2006/relationships/slideLayout" Target="../slideLayouts/slideLayout39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9.xml"/><Relationship Id="rId18" Type="http://schemas.openxmlformats.org/officeDocument/2006/relationships/slideLayout" Target="../slideLayouts/slideLayout414.xml"/><Relationship Id="rId26" Type="http://schemas.openxmlformats.org/officeDocument/2006/relationships/slideLayout" Target="../slideLayouts/slideLayout422.xml"/><Relationship Id="rId39" Type="http://schemas.openxmlformats.org/officeDocument/2006/relationships/slideLayout" Target="../slideLayouts/slideLayout435.xml"/><Relationship Id="rId21" Type="http://schemas.openxmlformats.org/officeDocument/2006/relationships/slideLayout" Target="../slideLayouts/slideLayout417.xml"/><Relationship Id="rId34" Type="http://schemas.openxmlformats.org/officeDocument/2006/relationships/slideLayout" Target="../slideLayouts/slideLayout430.xml"/><Relationship Id="rId42" Type="http://schemas.openxmlformats.org/officeDocument/2006/relationships/slideLayout" Target="../slideLayouts/slideLayout438.xml"/><Relationship Id="rId47" Type="http://schemas.openxmlformats.org/officeDocument/2006/relationships/slideLayout" Target="../slideLayouts/slideLayout443.xml"/><Relationship Id="rId50" Type="http://schemas.openxmlformats.org/officeDocument/2006/relationships/slideLayout" Target="../slideLayouts/slideLayout446.xml"/><Relationship Id="rId55" Type="http://schemas.openxmlformats.org/officeDocument/2006/relationships/slideLayout" Target="../slideLayouts/slideLayout451.xml"/><Relationship Id="rId63" Type="http://schemas.openxmlformats.org/officeDocument/2006/relationships/slideLayout" Target="../slideLayouts/slideLayout459.xml"/><Relationship Id="rId68" Type="http://schemas.openxmlformats.org/officeDocument/2006/relationships/slideLayout" Target="../slideLayouts/slideLayout464.xml"/><Relationship Id="rId7" Type="http://schemas.openxmlformats.org/officeDocument/2006/relationships/slideLayout" Target="../slideLayouts/slideLayout403.xml"/><Relationship Id="rId71" Type="http://schemas.openxmlformats.org/officeDocument/2006/relationships/slideLayout" Target="../slideLayouts/slideLayout467.xml"/><Relationship Id="rId2" Type="http://schemas.openxmlformats.org/officeDocument/2006/relationships/slideLayout" Target="../slideLayouts/slideLayout398.xml"/><Relationship Id="rId16" Type="http://schemas.openxmlformats.org/officeDocument/2006/relationships/slideLayout" Target="../slideLayouts/slideLayout412.xml"/><Relationship Id="rId29" Type="http://schemas.openxmlformats.org/officeDocument/2006/relationships/slideLayout" Target="../slideLayouts/slideLayout425.xml"/><Relationship Id="rId11" Type="http://schemas.openxmlformats.org/officeDocument/2006/relationships/slideLayout" Target="../slideLayouts/slideLayout407.xml"/><Relationship Id="rId24" Type="http://schemas.openxmlformats.org/officeDocument/2006/relationships/slideLayout" Target="../slideLayouts/slideLayout420.xml"/><Relationship Id="rId32" Type="http://schemas.openxmlformats.org/officeDocument/2006/relationships/slideLayout" Target="../slideLayouts/slideLayout428.xml"/><Relationship Id="rId37" Type="http://schemas.openxmlformats.org/officeDocument/2006/relationships/slideLayout" Target="../slideLayouts/slideLayout433.xml"/><Relationship Id="rId40" Type="http://schemas.openxmlformats.org/officeDocument/2006/relationships/slideLayout" Target="../slideLayouts/slideLayout436.xml"/><Relationship Id="rId45" Type="http://schemas.openxmlformats.org/officeDocument/2006/relationships/slideLayout" Target="../slideLayouts/slideLayout441.xml"/><Relationship Id="rId53" Type="http://schemas.openxmlformats.org/officeDocument/2006/relationships/slideLayout" Target="../slideLayouts/slideLayout449.xml"/><Relationship Id="rId58" Type="http://schemas.openxmlformats.org/officeDocument/2006/relationships/slideLayout" Target="../slideLayouts/slideLayout454.xml"/><Relationship Id="rId66" Type="http://schemas.openxmlformats.org/officeDocument/2006/relationships/slideLayout" Target="../slideLayouts/slideLayout462.xml"/><Relationship Id="rId74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01.xml"/><Relationship Id="rId15" Type="http://schemas.openxmlformats.org/officeDocument/2006/relationships/slideLayout" Target="../slideLayouts/slideLayout411.xml"/><Relationship Id="rId23" Type="http://schemas.openxmlformats.org/officeDocument/2006/relationships/slideLayout" Target="../slideLayouts/slideLayout419.xml"/><Relationship Id="rId28" Type="http://schemas.openxmlformats.org/officeDocument/2006/relationships/slideLayout" Target="../slideLayouts/slideLayout424.xml"/><Relationship Id="rId36" Type="http://schemas.openxmlformats.org/officeDocument/2006/relationships/slideLayout" Target="../slideLayouts/slideLayout432.xml"/><Relationship Id="rId49" Type="http://schemas.openxmlformats.org/officeDocument/2006/relationships/slideLayout" Target="../slideLayouts/slideLayout445.xml"/><Relationship Id="rId57" Type="http://schemas.openxmlformats.org/officeDocument/2006/relationships/slideLayout" Target="../slideLayouts/slideLayout453.xml"/><Relationship Id="rId61" Type="http://schemas.openxmlformats.org/officeDocument/2006/relationships/slideLayout" Target="../slideLayouts/slideLayout457.xml"/><Relationship Id="rId10" Type="http://schemas.openxmlformats.org/officeDocument/2006/relationships/slideLayout" Target="../slideLayouts/slideLayout406.xml"/><Relationship Id="rId19" Type="http://schemas.openxmlformats.org/officeDocument/2006/relationships/slideLayout" Target="../slideLayouts/slideLayout415.xml"/><Relationship Id="rId31" Type="http://schemas.openxmlformats.org/officeDocument/2006/relationships/slideLayout" Target="../slideLayouts/slideLayout427.xml"/><Relationship Id="rId44" Type="http://schemas.openxmlformats.org/officeDocument/2006/relationships/slideLayout" Target="../slideLayouts/slideLayout440.xml"/><Relationship Id="rId52" Type="http://schemas.openxmlformats.org/officeDocument/2006/relationships/slideLayout" Target="../slideLayouts/slideLayout448.xml"/><Relationship Id="rId60" Type="http://schemas.openxmlformats.org/officeDocument/2006/relationships/slideLayout" Target="../slideLayouts/slideLayout456.xml"/><Relationship Id="rId65" Type="http://schemas.openxmlformats.org/officeDocument/2006/relationships/slideLayout" Target="../slideLayouts/slideLayout461.xml"/><Relationship Id="rId73" Type="http://schemas.openxmlformats.org/officeDocument/2006/relationships/slideLayout" Target="../slideLayouts/slideLayout469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Relationship Id="rId14" Type="http://schemas.openxmlformats.org/officeDocument/2006/relationships/slideLayout" Target="../slideLayouts/slideLayout410.xml"/><Relationship Id="rId22" Type="http://schemas.openxmlformats.org/officeDocument/2006/relationships/slideLayout" Target="../slideLayouts/slideLayout418.xml"/><Relationship Id="rId27" Type="http://schemas.openxmlformats.org/officeDocument/2006/relationships/slideLayout" Target="../slideLayouts/slideLayout423.xml"/><Relationship Id="rId30" Type="http://schemas.openxmlformats.org/officeDocument/2006/relationships/slideLayout" Target="../slideLayouts/slideLayout426.xml"/><Relationship Id="rId35" Type="http://schemas.openxmlformats.org/officeDocument/2006/relationships/slideLayout" Target="../slideLayouts/slideLayout431.xml"/><Relationship Id="rId43" Type="http://schemas.openxmlformats.org/officeDocument/2006/relationships/slideLayout" Target="../slideLayouts/slideLayout439.xml"/><Relationship Id="rId48" Type="http://schemas.openxmlformats.org/officeDocument/2006/relationships/slideLayout" Target="../slideLayouts/slideLayout444.xml"/><Relationship Id="rId56" Type="http://schemas.openxmlformats.org/officeDocument/2006/relationships/slideLayout" Target="../slideLayouts/slideLayout452.xml"/><Relationship Id="rId64" Type="http://schemas.openxmlformats.org/officeDocument/2006/relationships/slideLayout" Target="../slideLayouts/slideLayout460.xml"/><Relationship Id="rId69" Type="http://schemas.openxmlformats.org/officeDocument/2006/relationships/slideLayout" Target="../slideLayouts/slideLayout465.xml"/><Relationship Id="rId8" Type="http://schemas.openxmlformats.org/officeDocument/2006/relationships/slideLayout" Target="../slideLayouts/slideLayout404.xml"/><Relationship Id="rId51" Type="http://schemas.openxmlformats.org/officeDocument/2006/relationships/slideLayout" Target="../slideLayouts/slideLayout447.xml"/><Relationship Id="rId72" Type="http://schemas.openxmlformats.org/officeDocument/2006/relationships/slideLayout" Target="../slideLayouts/slideLayout468.xml"/><Relationship Id="rId3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8.xml"/><Relationship Id="rId17" Type="http://schemas.openxmlformats.org/officeDocument/2006/relationships/slideLayout" Target="../slideLayouts/slideLayout413.xml"/><Relationship Id="rId25" Type="http://schemas.openxmlformats.org/officeDocument/2006/relationships/slideLayout" Target="../slideLayouts/slideLayout421.xml"/><Relationship Id="rId33" Type="http://schemas.openxmlformats.org/officeDocument/2006/relationships/slideLayout" Target="../slideLayouts/slideLayout429.xml"/><Relationship Id="rId38" Type="http://schemas.openxmlformats.org/officeDocument/2006/relationships/slideLayout" Target="../slideLayouts/slideLayout434.xml"/><Relationship Id="rId46" Type="http://schemas.openxmlformats.org/officeDocument/2006/relationships/slideLayout" Target="../slideLayouts/slideLayout442.xml"/><Relationship Id="rId59" Type="http://schemas.openxmlformats.org/officeDocument/2006/relationships/slideLayout" Target="../slideLayouts/slideLayout455.xml"/><Relationship Id="rId67" Type="http://schemas.openxmlformats.org/officeDocument/2006/relationships/slideLayout" Target="../slideLayouts/slideLayout463.xml"/><Relationship Id="rId20" Type="http://schemas.openxmlformats.org/officeDocument/2006/relationships/slideLayout" Target="../slideLayouts/slideLayout416.xml"/><Relationship Id="rId41" Type="http://schemas.openxmlformats.org/officeDocument/2006/relationships/slideLayout" Target="../slideLayouts/slideLayout437.xml"/><Relationship Id="rId54" Type="http://schemas.openxmlformats.org/officeDocument/2006/relationships/slideLayout" Target="../slideLayouts/slideLayout450.xml"/><Relationship Id="rId62" Type="http://schemas.openxmlformats.org/officeDocument/2006/relationships/slideLayout" Target="../slideLayouts/slideLayout458.xml"/><Relationship Id="rId70" Type="http://schemas.openxmlformats.org/officeDocument/2006/relationships/slideLayout" Target="../slideLayouts/slideLayout466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3.xml"/><Relationship Id="rId18" Type="http://schemas.openxmlformats.org/officeDocument/2006/relationships/slideLayout" Target="../slideLayouts/slideLayout488.xml"/><Relationship Id="rId26" Type="http://schemas.openxmlformats.org/officeDocument/2006/relationships/slideLayout" Target="../slideLayouts/slideLayout496.xml"/><Relationship Id="rId39" Type="http://schemas.openxmlformats.org/officeDocument/2006/relationships/slideLayout" Target="../slideLayouts/slideLayout509.xml"/><Relationship Id="rId21" Type="http://schemas.openxmlformats.org/officeDocument/2006/relationships/slideLayout" Target="../slideLayouts/slideLayout491.xml"/><Relationship Id="rId34" Type="http://schemas.openxmlformats.org/officeDocument/2006/relationships/slideLayout" Target="../slideLayouts/slideLayout504.xml"/><Relationship Id="rId42" Type="http://schemas.openxmlformats.org/officeDocument/2006/relationships/slideLayout" Target="../slideLayouts/slideLayout512.xml"/><Relationship Id="rId47" Type="http://schemas.openxmlformats.org/officeDocument/2006/relationships/slideLayout" Target="../slideLayouts/slideLayout517.xml"/><Relationship Id="rId50" Type="http://schemas.openxmlformats.org/officeDocument/2006/relationships/slideLayout" Target="../slideLayouts/slideLayout520.xml"/><Relationship Id="rId55" Type="http://schemas.openxmlformats.org/officeDocument/2006/relationships/slideLayout" Target="../slideLayouts/slideLayout525.xml"/><Relationship Id="rId63" Type="http://schemas.openxmlformats.org/officeDocument/2006/relationships/slideLayout" Target="../slideLayouts/slideLayout533.xml"/><Relationship Id="rId68" Type="http://schemas.openxmlformats.org/officeDocument/2006/relationships/slideLayout" Target="../slideLayouts/slideLayout538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7.xml"/><Relationship Id="rId71" Type="http://schemas.openxmlformats.org/officeDocument/2006/relationships/slideLayout" Target="../slideLayouts/slideLayout541.xml"/><Relationship Id="rId2" Type="http://schemas.openxmlformats.org/officeDocument/2006/relationships/slideLayout" Target="../slideLayouts/slideLayout472.xml"/><Relationship Id="rId16" Type="http://schemas.openxmlformats.org/officeDocument/2006/relationships/slideLayout" Target="../slideLayouts/slideLayout486.xml"/><Relationship Id="rId29" Type="http://schemas.openxmlformats.org/officeDocument/2006/relationships/slideLayout" Target="../slideLayouts/slideLayout499.xml"/><Relationship Id="rId11" Type="http://schemas.openxmlformats.org/officeDocument/2006/relationships/slideLayout" Target="../slideLayouts/slideLayout481.xml"/><Relationship Id="rId24" Type="http://schemas.openxmlformats.org/officeDocument/2006/relationships/slideLayout" Target="../slideLayouts/slideLayout494.xml"/><Relationship Id="rId32" Type="http://schemas.openxmlformats.org/officeDocument/2006/relationships/slideLayout" Target="../slideLayouts/slideLayout502.xml"/><Relationship Id="rId37" Type="http://schemas.openxmlformats.org/officeDocument/2006/relationships/slideLayout" Target="../slideLayouts/slideLayout507.xml"/><Relationship Id="rId40" Type="http://schemas.openxmlformats.org/officeDocument/2006/relationships/slideLayout" Target="../slideLayouts/slideLayout510.xml"/><Relationship Id="rId45" Type="http://schemas.openxmlformats.org/officeDocument/2006/relationships/slideLayout" Target="../slideLayouts/slideLayout515.xml"/><Relationship Id="rId53" Type="http://schemas.openxmlformats.org/officeDocument/2006/relationships/slideLayout" Target="../slideLayouts/slideLayout523.xml"/><Relationship Id="rId58" Type="http://schemas.openxmlformats.org/officeDocument/2006/relationships/slideLayout" Target="../slideLayouts/slideLayout528.xml"/><Relationship Id="rId66" Type="http://schemas.openxmlformats.org/officeDocument/2006/relationships/slideLayout" Target="../slideLayouts/slideLayout536.xml"/><Relationship Id="rId74" Type="http://schemas.openxmlformats.org/officeDocument/2006/relationships/slideLayout" Target="../slideLayouts/slideLayout544.xml"/><Relationship Id="rId5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85.xml"/><Relationship Id="rId23" Type="http://schemas.openxmlformats.org/officeDocument/2006/relationships/slideLayout" Target="../slideLayouts/slideLayout493.xml"/><Relationship Id="rId28" Type="http://schemas.openxmlformats.org/officeDocument/2006/relationships/slideLayout" Target="../slideLayouts/slideLayout498.xml"/><Relationship Id="rId36" Type="http://schemas.openxmlformats.org/officeDocument/2006/relationships/slideLayout" Target="../slideLayouts/slideLayout506.xml"/><Relationship Id="rId49" Type="http://schemas.openxmlformats.org/officeDocument/2006/relationships/slideLayout" Target="../slideLayouts/slideLayout519.xml"/><Relationship Id="rId57" Type="http://schemas.openxmlformats.org/officeDocument/2006/relationships/slideLayout" Target="../slideLayouts/slideLayout527.xml"/><Relationship Id="rId61" Type="http://schemas.openxmlformats.org/officeDocument/2006/relationships/slideLayout" Target="../slideLayouts/slideLayout531.xml"/><Relationship Id="rId10" Type="http://schemas.openxmlformats.org/officeDocument/2006/relationships/slideLayout" Target="../slideLayouts/slideLayout480.xml"/><Relationship Id="rId19" Type="http://schemas.openxmlformats.org/officeDocument/2006/relationships/slideLayout" Target="../slideLayouts/slideLayout489.xml"/><Relationship Id="rId31" Type="http://schemas.openxmlformats.org/officeDocument/2006/relationships/slideLayout" Target="../slideLayouts/slideLayout501.xml"/><Relationship Id="rId44" Type="http://schemas.openxmlformats.org/officeDocument/2006/relationships/slideLayout" Target="../slideLayouts/slideLayout514.xml"/><Relationship Id="rId52" Type="http://schemas.openxmlformats.org/officeDocument/2006/relationships/slideLayout" Target="../slideLayouts/slideLayout522.xml"/><Relationship Id="rId60" Type="http://schemas.openxmlformats.org/officeDocument/2006/relationships/slideLayout" Target="../slideLayouts/slideLayout530.xml"/><Relationship Id="rId65" Type="http://schemas.openxmlformats.org/officeDocument/2006/relationships/slideLayout" Target="../slideLayouts/slideLayout535.xml"/><Relationship Id="rId73" Type="http://schemas.openxmlformats.org/officeDocument/2006/relationships/slideLayout" Target="../slideLayouts/slideLayout543.xml"/><Relationship Id="rId4" Type="http://schemas.openxmlformats.org/officeDocument/2006/relationships/slideLayout" Target="../slideLayouts/slideLayout474.xml"/><Relationship Id="rId9" Type="http://schemas.openxmlformats.org/officeDocument/2006/relationships/slideLayout" Target="../slideLayouts/slideLayout479.xml"/><Relationship Id="rId14" Type="http://schemas.openxmlformats.org/officeDocument/2006/relationships/slideLayout" Target="../slideLayouts/slideLayout484.xml"/><Relationship Id="rId22" Type="http://schemas.openxmlformats.org/officeDocument/2006/relationships/slideLayout" Target="../slideLayouts/slideLayout492.xml"/><Relationship Id="rId27" Type="http://schemas.openxmlformats.org/officeDocument/2006/relationships/slideLayout" Target="../slideLayouts/slideLayout497.xml"/><Relationship Id="rId30" Type="http://schemas.openxmlformats.org/officeDocument/2006/relationships/slideLayout" Target="../slideLayouts/slideLayout500.xml"/><Relationship Id="rId35" Type="http://schemas.openxmlformats.org/officeDocument/2006/relationships/slideLayout" Target="../slideLayouts/slideLayout505.xml"/><Relationship Id="rId43" Type="http://schemas.openxmlformats.org/officeDocument/2006/relationships/slideLayout" Target="../slideLayouts/slideLayout513.xml"/><Relationship Id="rId48" Type="http://schemas.openxmlformats.org/officeDocument/2006/relationships/slideLayout" Target="../slideLayouts/slideLayout518.xml"/><Relationship Id="rId56" Type="http://schemas.openxmlformats.org/officeDocument/2006/relationships/slideLayout" Target="../slideLayouts/slideLayout526.xml"/><Relationship Id="rId64" Type="http://schemas.openxmlformats.org/officeDocument/2006/relationships/slideLayout" Target="../slideLayouts/slideLayout534.xml"/><Relationship Id="rId69" Type="http://schemas.openxmlformats.org/officeDocument/2006/relationships/slideLayout" Target="../slideLayouts/slideLayout539.xml"/><Relationship Id="rId8" Type="http://schemas.openxmlformats.org/officeDocument/2006/relationships/slideLayout" Target="../slideLayouts/slideLayout478.xml"/><Relationship Id="rId51" Type="http://schemas.openxmlformats.org/officeDocument/2006/relationships/slideLayout" Target="../slideLayouts/slideLayout521.xml"/><Relationship Id="rId72" Type="http://schemas.openxmlformats.org/officeDocument/2006/relationships/slideLayout" Target="../slideLayouts/slideLayout542.xml"/><Relationship Id="rId3" Type="http://schemas.openxmlformats.org/officeDocument/2006/relationships/slideLayout" Target="../slideLayouts/slideLayout473.xml"/><Relationship Id="rId12" Type="http://schemas.openxmlformats.org/officeDocument/2006/relationships/slideLayout" Target="../slideLayouts/slideLayout482.xml"/><Relationship Id="rId17" Type="http://schemas.openxmlformats.org/officeDocument/2006/relationships/slideLayout" Target="../slideLayouts/slideLayout487.xml"/><Relationship Id="rId25" Type="http://schemas.openxmlformats.org/officeDocument/2006/relationships/slideLayout" Target="../slideLayouts/slideLayout495.xml"/><Relationship Id="rId33" Type="http://schemas.openxmlformats.org/officeDocument/2006/relationships/slideLayout" Target="../slideLayouts/slideLayout503.xml"/><Relationship Id="rId38" Type="http://schemas.openxmlformats.org/officeDocument/2006/relationships/slideLayout" Target="../slideLayouts/slideLayout508.xml"/><Relationship Id="rId46" Type="http://schemas.openxmlformats.org/officeDocument/2006/relationships/slideLayout" Target="../slideLayouts/slideLayout516.xml"/><Relationship Id="rId59" Type="http://schemas.openxmlformats.org/officeDocument/2006/relationships/slideLayout" Target="../slideLayouts/slideLayout529.xml"/><Relationship Id="rId67" Type="http://schemas.openxmlformats.org/officeDocument/2006/relationships/slideLayout" Target="../slideLayouts/slideLayout537.xml"/><Relationship Id="rId20" Type="http://schemas.openxmlformats.org/officeDocument/2006/relationships/slideLayout" Target="../slideLayouts/slideLayout490.xml"/><Relationship Id="rId41" Type="http://schemas.openxmlformats.org/officeDocument/2006/relationships/slideLayout" Target="../slideLayouts/slideLayout511.xml"/><Relationship Id="rId54" Type="http://schemas.openxmlformats.org/officeDocument/2006/relationships/slideLayout" Target="../slideLayouts/slideLayout524.xml"/><Relationship Id="rId62" Type="http://schemas.openxmlformats.org/officeDocument/2006/relationships/slideLayout" Target="../slideLayouts/slideLayout532.xml"/><Relationship Id="rId70" Type="http://schemas.openxmlformats.org/officeDocument/2006/relationships/slideLayout" Target="../slideLayouts/slideLayout540.xml"/><Relationship Id="rId75" Type="http://schemas.openxmlformats.org/officeDocument/2006/relationships/slideLayout" Target="../slideLayouts/slideLayout545.xml"/><Relationship Id="rId1" Type="http://schemas.openxmlformats.org/officeDocument/2006/relationships/slideLayout" Target="../slideLayouts/slideLayout471.xml"/><Relationship Id="rId6" Type="http://schemas.openxmlformats.org/officeDocument/2006/relationships/slideLayout" Target="../slideLayouts/slideLayout4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4" r:id="rId9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551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customXml" Target="../ink/ink23.xml"/><Relationship Id="rId50" Type="http://schemas.openxmlformats.org/officeDocument/2006/relationships/image" Target="../media/image91.png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68" Type="http://schemas.openxmlformats.org/officeDocument/2006/relationships/image" Target="../media/image100.png"/><Relationship Id="rId76" Type="http://schemas.openxmlformats.org/officeDocument/2006/relationships/image" Target="../media/image104.png"/><Relationship Id="rId84" Type="http://schemas.openxmlformats.org/officeDocument/2006/relationships/image" Target="../media/image108.png"/><Relationship Id="rId89" Type="http://schemas.openxmlformats.org/officeDocument/2006/relationships/customXml" Target="../ink/ink44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image" Target="../media/image66.png"/><Relationship Id="rId16" Type="http://schemas.openxmlformats.org/officeDocument/2006/relationships/image" Target="../media/image74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customXml" Target="../ink/ink18.xml"/><Relationship Id="rId40" Type="http://schemas.openxmlformats.org/officeDocument/2006/relationships/image" Target="../media/image86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95.png"/><Relationship Id="rId66" Type="http://schemas.openxmlformats.org/officeDocument/2006/relationships/image" Target="../media/image99.png"/><Relationship Id="rId74" Type="http://schemas.openxmlformats.org/officeDocument/2006/relationships/image" Target="../media/image103.png"/><Relationship Id="rId79" Type="http://schemas.openxmlformats.org/officeDocument/2006/relationships/customXml" Target="../ink/ink39.xml"/><Relationship Id="rId87" Type="http://schemas.openxmlformats.org/officeDocument/2006/relationships/customXml" Target="../ink/ink43.xml"/><Relationship Id="rId61" Type="http://schemas.openxmlformats.org/officeDocument/2006/relationships/customXml" Target="../ink/ink30.xml"/><Relationship Id="rId82" Type="http://schemas.openxmlformats.org/officeDocument/2006/relationships/image" Target="../media/image107.png"/><Relationship Id="rId90" Type="http://schemas.openxmlformats.org/officeDocument/2006/relationships/image" Target="../media/image67.png"/><Relationship Id="rId19" Type="http://schemas.openxmlformats.org/officeDocument/2006/relationships/customXml" Target="../ink/ink9.xml"/><Relationship Id="rId9" Type="http://schemas.openxmlformats.org/officeDocument/2006/relationships/customXml" Target="../ink/ink4.xml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customXml" Target="../ink/ink13.xml"/><Relationship Id="rId30" Type="http://schemas.openxmlformats.org/officeDocument/2006/relationships/image" Target="../media/image81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90.png"/><Relationship Id="rId56" Type="http://schemas.openxmlformats.org/officeDocument/2006/relationships/image" Target="../media/image94.png"/><Relationship Id="rId64" Type="http://schemas.openxmlformats.org/officeDocument/2006/relationships/image" Target="../media/image98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70.png"/><Relationship Id="rId51" Type="http://schemas.openxmlformats.org/officeDocument/2006/relationships/customXml" Target="../ink/ink25.xml"/><Relationship Id="rId72" Type="http://schemas.openxmlformats.org/officeDocument/2006/relationships/image" Target="../media/image102.png"/><Relationship Id="rId80" Type="http://schemas.openxmlformats.org/officeDocument/2006/relationships/image" Target="../media/image106.png"/><Relationship Id="rId85" Type="http://schemas.openxmlformats.org/officeDocument/2006/relationships/customXml" Target="../ink/ink42.xml"/><Relationship Id="rId3" Type="http://schemas.openxmlformats.org/officeDocument/2006/relationships/customXml" Target="../ink/ink2.xml"/><Relationship Id="rId12" Type="http://schemas.openxmlformats.org/officeDocument/2006/relationships/image" Target="../media/image7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76.png"/><Relationship Id="rId41" Type="http://schemas.openxmlformats.org/officeDocument/2006/relationships/customXml" Target="../ink/ink20.xml"/><Relationship Id="rId54" Type="http://schemas.openxmlformats.org/officeDocument/2006/relationships/image" Target="../media/image93.png"/><Relationship Id="rId62" Type="http://schemas.openxmlformats.org/officeDocument/2006/relationships/image" Target="../media/image97.png"/><Relationship Id="rId70" Type="http://schemas.openxmlformats.org/officeDocument/2006/relationships/image" Target="../media/image101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11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69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71.png"/><Relationship Id="rId31" Type="http://schemas.openxmlformats.org/officeDocument/2006/relationships/customXml" Target="../ink/ink15.xml"/><Relationship Id="rId44" Type="http://schemas.openxmlformats.org/officeDocument/2006/relationships/image" Target="../media/image88.png"/><Relationship Id="rId52" Type="http://schemas.openxmlformats.org/officeDocument/2006/relationships/image" Target="../media/image92.png"/><Relationship Id="rId60" Type="http://schemas.openxmlformats.org/officeDocument/2006/relationships/image" Target="../media/image96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105.png"/><Relationship Id="rId81" Type="http://schemas.openxmlformats.org/officeDocument/2006/relationships/customXml" Target="../ink/ink40.xml"/><Relationship Id="rId86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2.png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9" Type="http://schemas.openxmlformats.org/officeDocument/2006/relationships/image" Target="../media/image101.png"/><Relationship Id="rId3" Type="http://schemas.openxmlformats.org/officeDocument/2006/relationships/image" Target="../media/image111.png"/><Relationship Id="rId21" Type="http://schemas.openxmlformats.org/officeDocument/2006/relationships/image" Target="../media/image76.png"/><Relationship Id="rId34" Type="http://schemas.openxmlformats.org/officeDocument/2006/relationships/customXml" Target="../ink/ink58.xml"/><Relationship Id="rId42" Type="http://schemas.openxmlformats.org/officeDocument/2006/relationships/customXml" Target="../ink/ink62.xml"/><Relationship Id="rId47" Type="http://schemas.openxmlformats.org/officeDocument/2006/relationships/image" Target="../media/image113.png"/><Relationship Id="rId7" Type="http://schemas.openxmlformats.org/officeDocument/2006/relationships/image" Target="../media/image69.png"/><Relationship Id="rId12" Type="http://schemas.openxmlformats.org/officeDocument/2006/relationships/customXml" Target="../ink/ink48.xml"/><Relationship Id="rId17" Type="http://schemas.openxmlformats.org/officeDocument/2006/relationships/image" Target="../media/image74.png"/><Relationship Id="rId25" Type="http://schemas.openxmlformats.org/officeDocument/2006/relationships/image" Target="../media/image78.png"/><Relationship Id="rId33" Type="http://schemas.openxmlformats.org/officeDocument/2006/relationships/image" Target="../media/image82.png"/><Relationship Id="rId38" Type="http://schemas.openxmlformats.org/officeDocument/2006/relationships/customXml" Target="../ink/ink60.xml"/><Relationship Id="rId46" Type="http://schemas.openxmlformats.org/officeDocument/2006/relationships/customXml" Target="../ink/ink64.xml"/><Relationship Id="rId2" Type="http://schemas.openxmlformats.org/officeDocument/2006/relationships/image" Target="../media/image68.png"/><Relationship Id="rId20" Type="http://schemas.openxmlformats.org/officeDocument/2006/relationships/customXml" Target="../ink/ink51.xml"/><Relationship Id="rId29" Type="http://schemas.openxmlformats.org/officeDocument/2006/relationships/image" Target="../media/image80.pn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58.xml"/><Relationship Id="rId11" Type="http://schemas.openxmlformats.org/officeDocument/2006/relationships/image" Target="../media/image71.png"/><Relationship Id="rId24" Type="http://schemas.openxmlformats.org/officeDocument/2006/relationships/customXml" Target="../ink/ink53.xml"/><Relationship Id="rId32" Type="http://schemas.openxmlformats.org/officeDocument/2006/relationships/customXml" Target="../ink/ink57.xml"/><Relationship Id="rId37" Type="http://schemas.openxmlformats.org/officeDocument/2006/relationships/image" Target="../media/image84.png"/><Relationship Id="rId40" Type="http://schemas.openxmlformats.org/officeDocument/2006/relationships/customXml" Target="../ink/ink61.xml"/><Relationship Id="rId45" Type="http://schemas.openxmlformats.org/officeDocument/2006/relationships/image" Target="../media/image110.png"/><Relationship Id="rId23" Type="http://schemas.openxmlformats.org/officeDocument/2006/relationships/image" Target="../media/image77.png"/><Relationship Id="rId28" Type="http://schemas.openxmlformats.org/officeDocument/2006/relationships/customXml" Target="../ink/ink55.xml"/><Relationship Id="rId36" Type="http://schemas.openxmlformats.org/officeDocument/2006/relationships/customXml" Target="../ink/ink59.xml"/><Relationship Id="rId49" Type="http://schemas.openxmlformats.org/officeDocument/2006/relationships/image" Target="../media/image67.png"/><Relationship Id="rId10" Type="http://schemas.openxmlformats.org/officeDocument/2006/relationships/customXml" Target="../ink/ink47.xml"/><Relationship Id="rId19" Type="http://schemas.openxmlformats.org/officeDocument/2006/relationships/image" Target="../media/image75.png"/><Relationship Id="rId31" Type="http://schemas.openxmlformats.org/officeDocument/2006/relationships/image" Target="../media/image81.png"/><Relationship Id="rId44" Type="http://schemas.openxmlformats.org/officeDocument/2006/relationships/customXml" Target="../ink/ink63.xml"/><Relationship Id="rId4" Type="http://schemas.openxmlformats.org/officeDocument/2006/relationships/customXml" Target="../ink/ink45.xml"/><Relationship Id="rId9" Type="http://schemas.openxmlformats.org/officeDocument/2006/relationships/image" Target="../media/image70.png"/><Relationship Id="rId14" Type="http://schemas.openxmlformats.org/officeDocument/2006/relationships/customXml" Target="../ink/ink49.xml"/><Relationship Id="rId22" Type="http://schemas.openxmlformats.org/officeDocument/2006/relationships/customXml" Target="../ink/ink52.xml"/><Relationship Id="rId27" Type="http://schemas.openxmlformats.org/officeDocument/2006/relationships/image" Target="../media/image79.png"/><Relationship Id="rId30" Type="http://schemas.openxmlformats.org/officeDocument/2006/relationships/customXml" Target="../ink/ink56.xml"/><Relationship Id="rId35" Type="http://schemas.openxmlformats.org/officeDocument/2006/relationships/image" Target="../media/image83.png"/><Relationship Id="rId43" Type="http://schemas.openxmlformats.org/officeDocument/2006/relationships/image" Target="../media/image109.png"/><Relationship Id="rId48" Type="http://schemas.openxmlformats.org/officeDocument/2006/relationships/customXml" Target="../ink/ink6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8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65.png"/><Relationship Id="rId4" Type="http://schemas.openxmlformats.org/officeDocument/2006/relationships/image" Target="../media/image130.png"/><Relationship Id="rId9" Type="http://schemas.openxmlformats.org/officeDocument/2006/relationships/customXml" Target="../ink/ink6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optimize.brentq.html" TargetMode="External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276239"/>
            <a:ext cx="11376788" cy="1600438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(4/7)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noProof="0" dirty="0">
                <a:solidFill>
                  <a:srgbClr val="00C1B6"/>
                </a:solidFill>
              </a:rPr>
              <a:t>Non</a:t>
            </a:r>
            <a:r>
              <a:rPr lang="en-US" sz="3200" b="1" dirty="0">
                <a:solidFill>
                  <a:srgbClr val="00C1B6"/>
                </a:solidFill>
              </a:rPr>
              <a:t>-linear (systems of)</a:t>
            </a:r>
            <a:br>
              <a:rPr lang="en-US" sz="3200" b="1" dirty="0">
                <a:solidFill>
                  <a:srgbClr val="00C1B6"/>
                </a:solidFill>
              </a:rPr>
            </a:br>
            <a:r>
              <a:rPr lang="en-US" sz="3200" b="1" dirty="0">
                <a:solidFill>
                  <a:srgbClr val="00C1B6"/>
                </a:solidFill>
              </a:rPr>
              <a:t>equations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- 2024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 </a:t>
            </a: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DA82FC-FBD5-5571-D12D-FBA3D2F1D2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3D view: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DA82FC-FBD5-5571-D12D-FBA3D2F1D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5" t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CA365-0D35-74EE-7A5B-B1175C74D5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C8CFC-DEA9-1A66-1B15-6D6F99E79D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45B79C-4580-0598-41AE-CEDCBF328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8918" y="1226617"/>
            <a:ext cx="5292795" cy="475297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4FAD4-C995-AD2A-4013-F2B8A007D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228" y="2116023"/>
            <a:ext cx="1795131" cy="1829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CA5135-E050-149E-64B0-C30C34248CA4}"/>
              </a:ext>
            </a:extLst>
          </p:cNvPr>
          <p:cNvSpPr txBox="1"/>
          <p:nvPr/>
        </p:nvSpPr>
        <p:spPr>
          <a:xfrm>
            <a:off x="931310" y="6414002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3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7DAC91-19BB-59F9-70EE-61583CDB46CC}"/>
              </a:ext>
            </a:extLst>
          </p:cNvPr>
          <p:cNvSpPr/>
          <p:nvPr/>
        </p:nvSpPr>
        <p:spPr>
          <a:xfrm>
            <a:off x="228600" y="1228725"/>
            <a:ext cx="11763375" cy="1657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86CF1-9F79-835E-12C6-5AB11E5F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and Uniqueness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67BED-5D04-49E8-29C3-B91AA71412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C1392-7AFD-EC15-A38D-892C93960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65540D-D8E7-7EF9-3385-C9A47CF9CF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b="1" dirty="0"/>
                  <a:t>Intermediate Value Theorem: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continuous on a closed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lies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there is a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Thus,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diﬀer in sign, then by taking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dirty="0"/>
                  <a:t> in the theorem we can conclude that there must be a root within the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Such an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which the sign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diﬀers at its endpoints is called </a:t>
                </a:r>
                <a:r>
                  <a:rPr lang="en-US" b="1" dirty="0">
                    <a:solidFill>
                      <a:schemeClr val="accent1"/>
                    </a:solidFill>
                  </a:rPr>
                  <a:t>a bracket </a:t>
                </a:r>
                <a:r>
                  <a:rPr lang="en-US" dirty="0"/>
                  <a:t>for a solution of the one-dimensional nonlinear equation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As we will see later, reﬁning such a bracket plays an important part in some algorithms for ﬁnding a solution.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Identifying such a bracket in the ﬁrst place, however, is often a matter of trial and error.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65540D-D8E7-7EF9-3385-C9A47CF9C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2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881F117-257D-3E41-B859-122744D85548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4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0FD29C-0E9A-612F-7C03-CD98711BB56E}"/>
              </a:ext>
            </a:extLst>
          </p:cNvPr>
          <p:cNvSpPr/>
          <p:nvPr/>
        </p:nvSpPr>
        <p:spPr>
          <a:xfrm>
            <a:off x="4714875" y="2371725"/>
            <a:ext cx="2676525" cy="542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97F16-47E8-2524-E797-D853A006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and Uniqueness 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CD81E-BACA-8FF3-C01B-72B1E9C791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9ADE9-E5E4-52DF-42F7-C47186E863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214D06-A0E6-697A-2575-FD6630F78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Unlike linear equations, most nonlinear equations cannot be solved in a ﬁnite number of steps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The Jacobian matrix plays an important role in the solvability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nonsingular at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then there is a neighborhood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which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invertible, that is, the equation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has a solution 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that neighborhood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D214D06-A0E6-697A-2575-FD6630F78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E8AAA92-788B-F665-8FBC-996251AD873A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8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image of lines&#10;&#10;Description automatically generated">
            <a:extLst>
              <a:ext uri="{FF2B5EF4-FFF2-40B4-BE49-F238E27FC236}">
                <a16:creationId xmlns:a16="http://schemas.microsoft.com/office/drawing/2014/main" id="{3B808266-8CD6-938E-DFE7-B03A9116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380" y="805769"/>
            <a:ext cx="2777373" cy="1435258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A8B4FC3-98D4-4B45-02E9-A0A689A27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7719707" y="2390007"/>
            <a:ext cx="4286887" cy="3818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DE7328-B80B-3193-A418-7A2FBCC7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and sensitivity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AEFE0-8FEA-7329-868B-3A7BDBCD9F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B57D7-CFD1-8E83-6D89-DAF4EC3E8F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Content Placeholder 6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6395AC01-BE04-5A5F-6AF0-AE500808A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4777" y="3081841"/>
            <a:ext cx="1798183" cy="66042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D68E4-D0DB-5C1A-2889-1646A4837338}"/>
              </a:ext>
            </a:extLst>
          </p:cNvPr>
          <p:cNvSpPr/>
          <p:nvPr/>
        </p:nvSpPr>
        <p:spPr>
          <a:xfrm>
            <a:off x="10016067" y="2514600"/>
            <a:ext cx="1744133" cy="17018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A2328F-0FF0-B15E-3AFA-36C14697F835}"/>
                  </a:ext>
                </a:extLst>
              </p:cNvPr>
              <p:cNvSpPr txBox="1"/>
              <p:nvPr/>
            </p:nvSpPr>
            <p:spPr>
              <a:xfrm>
                <a:off x="592667" y="1654770"/>
                <a:ext cx="6510866" cy="3431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absolute condition number for root-ﬁnding problems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-dimensions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For the nonlinear system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 Jacobian matrix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is singular at the unique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0.5, 0.5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slightly smaller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2 solutions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slightly larger  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no solution.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A2328F-0FF0-B15E-3AFA-36C14697F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7" y="1654770"/>
                <a:ext cx="6510866" cy="3431580"/>
              </a:xfrm>
              <a:prstGeom prst="rect">
                <a:avLst/>
              </a:prstGeom>
              <a:blipFill>
                <a:blip r:embed="rId5"/>
                <a:stretch>
                  <a:fillRect l="-562" r="-562" b="-1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4EA3325-229B-6B97-1432-622B7B787074}"/>
              </a:ext>
            </a:extLst>
          </p:cNvPr>
          <p:cNvSpPr txBox="1"/>
          <p:nvPr/>
        </p:nvSpPr>
        <p:spPr>
          <a:xfrm>
            <a:off x="8466667" y="6017274"/>
            <a:ext cx="165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 dirty="0">
                <a:solidFill>
                  <a:schemeClr val="bg2"/>
                </a:solidFill>
              </a:rPr>
              <a:t>Well-conditioned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FC3840-0BAD-56F5-18BD-139BFE095B24}"/>
              </a:ext>
            </a:extLst>
          </p:cNvPr>
          <p:cNvSpPr txBox="1"/>
          <p:nvPr/>
        </p:nvSpPr>
        <p:spPr>
          <a:xfrm>
            <a:off x="10388634" y="4284588"/>
            <a:ext cx="165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 dirty="0">
                <a:solidFill>
                  <a:schemeClr val="bg2"/>
                </a:solidFill>
              </a:rPr>
              <a:t>ill-conditioned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4570DB-56A1-F13B-BAB7-BD80C88E9CF9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60E10-C3DD-0323-E2E7-FFDDFFFEB8F9}"/>
              </a:ext>
            </a:extLst>
          </p:cNvPr>
          <p:cNvSpPr txBox="1"/>
          <p:nvPr/>
        </p:nvSpPr>
        <p:spPr>
          <a:xfrm>
            <a:off x="10963275" y="952500"/>
            <a:ext cx="2952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1D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E713C4-A53C-D5C6-C7DD-CBEB02F659EA}"/>
              </a:ext>
            </a:extLst>
          </p:cNvPr>
          <p:cNvSpPr txBox="1"/>
          <p:nvPr/>
        </p:nvSpPr>
        <p:spPr>
          <a:xfrm>
            <a:off x="11612562" y="5642878"/>
            <a:ext cx="2952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54472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6CF1-9F79-835E-12C6-5AB11E5F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Rates and Stopping Criteria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67BED-5D04-49E8-29C3-B91AA71412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C1392-7AFD-EC15-A38D-892C93960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65540D-D8E7-7EF9-3385-C9A47CF9CF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Unlike linear equations, most nonlinear equations cannot be solved in a ﬁnite number of steps</a:t>
                </a:r>
              </a:p>
              <a:p>
                <a:pPr marL="645750" lvl="2" indent="-285750"/>
                <a:r>
                  <a:rPr lang="en-US" dirty="0"/>
                  <a:t>we resort to </a:t>
                </a:r>
                <a:r>
                  <a:rPr lang="en-US" b="1" dirty="0">
                    <a:solidFill>
                      <a:schemeClr val="accent1"/>
                    </a:solidFill>
                  </a:rPr>
                  <a:t>iterative methods</a:t>
                </a:r>
                <a:r>
                  <a:rPr lang="en-US" dirty="0"/>
                  <a:t>, and use a stopping criterion (look for stagnation)</a:t>
                </a:r>
              </a:p>
              <a:p>
                <a:pPr marL="645750" lvl="2" indent="-285750"/>
                <a:r>
                  <a:rPr lang="en-US" dirty="0"/>
                  <a:t>Total cost = cost per iteration 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𝑖𝑡𝑒𝑟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Tradeoff between iteration cost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𝑖𝑡𝑒𝑟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Convergence rate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Error at iteration 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or interval length.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Convergence rate r: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Key Insight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Faster convergence rates (higher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) lead to significantly reduced iterations for high accuracy.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Quadratic convergence means that potentially after 6 or 7 iterations </a:t>
                </a:r>
                <a:r>
                  <a:rPr lang="en-US" dirty="0">
                    <a:sym typeface="Wingdings" panose="05000000000000000000" pitchFamily="2" charset="2"/>
                  </a:rPr>
                  <a:t> machine precision 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1" dirty="0"/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65540D-D8E7-7EF9-3385-C9A47CF9C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881F117-257D-3E41-B859-122744D85548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0" name="Picture 9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E1C0062C-894B-BCAD-82BA-C4299906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97" y="4030009"/>
            <a:ext cx="1614755" cy="649840"/>
          </a:xfrm>
          <a:prstGeom prst="rect">
            <a:avLst/>
          </a:prstGeom>
        </p:spPr>
      </p:pic>
      <p:pic>
        <p:nvPicPr>
          <p:cNvPr id="14" name="Picture 13" descr="A close-up of a number&#10;&#10;Description automatically generated">
            <a:extLst>
              <a:ext uri="{FF2B5EF4-FFF2-40B4-BE49-F238E27FC236}">
                <a16:creationId xmlns:a16="http://schemas.microsoft.com/office/drawing/2014/main" id="{576DC6EA-245B-480E-885B-20E0E95D4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5" y="3810033"/>
            <a:ext cx="4012689" cy="110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09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2. Standard algorithms (1D)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7172DD-2A2F-BC07-BDF7-D7BFA8998F34}"/>
              </a:ext>
            </a:extLst>
          </p:cNvPr>
          <p:cNvSpPr/>
          <p:nvPr/>
        </p:nvSpPr>
        <p:spPr>
          <a:xfrm>
            <a:off x="410402" y="6438899"/>
            <a:ext cx="11467274" cy="3281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DA8C-73BE-3A9C-B36A-5455A24D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analysis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0EE828-D532-B70B-23AD-B25EF86CD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41E55-86E4-9D2C-632B-79B57CEDD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3D5089-0B5F-934A-6B3A-8741F4628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9426" y="1306800"/>
                <a:ext cx="7264985" cy="47520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Let us consider the following 1D equation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real-valued function with one parameter.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We assume that this equation admits (at least) one root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The idea is to build a sequence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 that converges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Hence, 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of the sequence will be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the accuracy depending on the choice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Main question?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How to build the sequence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 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3D5089-0B5F-934A-6B3A-8741F4628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426" y="1306800"/>
                <a:ext cx="7264985" cy="4752000"/>
              </a:xfrm>
              <a:blipFill>
                <a:blip r:embed="rId2"/>
                <a:stretch>
                  <a:fillRect l="-1847" r="-2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2E85B4E-3595-EEC7-7FD7-002A333A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025" y="1819061"/>
            <a:ext cx="3636358" cy="2339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4F2273-1301-3066-B223-E81AFEF73A4C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168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DA8C-73BE-3A9C-B36A-5455A24D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analysis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0EE828-D532-B70B-23AD-B25EF86CD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41E55-86E4-9D2C-632B-79B57CEDD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3D5089-0B5F-934A-6B3A-8741F4628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9426" y="1306800"/>
                <a:ext cx="7264985" cy="47520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Let us consider the following 1D equation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real-valued function with one parameter.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Before using a numerical method, it is better (if possible)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to check that the equation has at least one solution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to determine the number of roots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to localize the roots i.e. to determine some intervals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in which the considered equation has one and only one solution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63D5089-0B5F-934A-6B3A-8741F4628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426" y="1306800"/>
                <a:ext cx="7264985" cy="4752000"/>
              </a:xfrm>
              <a:blipFill>
                <a:blip r:embed="rId2"/>
                <a:stretch>
                  <a:fillRect l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2E85B4E-3595-EEC7-7FD7-002A333A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025" y="1819061"/>
            <a:ext cx="3636358" cy="2339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34AA5-A175-0908-6C05-20244B81A02C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339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B69F-5E0F-8483-2802-B16B920D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198E90-5D9C-D055-0A41-71A70B5792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B229-530A-B84F-91C0-631554517E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9265547D-6B3D-EB91-8E42-FA1A55D4D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3" y="1414463"/>
                <a:ext cx="6585255" cy="4752975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Principle of the method: 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We seek a very short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changes of sign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To do so, we start with an initial interval that contains a root and we build a sequence of intervals such that</a:t>
                </a:r>
              </a:p>
              <a:p>
                <a:pPr marL="825750" lvl="3" indent="-285750">
                  <a:lnSpc>
                    <a:spcPct val="150000"/>
                  </a:lnSpc>
                </a:pPr>
                <a:r>
                  <a:rPr lang="en-US" dirty="0"/>
                  <a:t>the root lies inside all the consecutive intervals (based on function sign switch)</a:t>
                </a:r>
              </a:p>
              <a:p>
                <a:pPr marL="825750" lvl="3" indent="-285750">
                  <a:lnSpc>
                    <a:spcPct val="150000"/>
                  </a:lnSpc>
                </a:pPr>
                <a:r>
                  <a:rPr lang="en-US" dirty="0"/>
                  <a:t>the length of the intervals tends towards 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One gets a converging process for localizing the roots by subdividing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9265547D-6B3D-EB91-8E42-FA1A55D4D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3" y="1414463"/>
                <a:ext cx="6585255" cy="4752975"/>
              </a:xfrm>
              <a:blipFill>
                <a:blip r:embed="rId2"/>
                <a:stretch>
                  <a:fillRect l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58391D7-F760-5A4F-8D24-72951303EB3C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6C0C11-32BA-5F53-3005-9293B7250411}"/>
              </a:ext>
            </a:extLst>
          </p:cNvPr>
          <p:cNvGrpSpPr/>
          <p:nvPr/>
        </p:nvGrpSpPr>
        <p:grpSpPr>
          <a:xfrm>
            <a:off x="7210075" y="1803604"/>
            <a:ext cx="4424321" cy="3250791"/>
            <a:chOff x="6887098" y="2105580"/>
            <a:chExt cx="4424321" cy="32507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BEADD33-E778-12DC-0DC6-7F74C47FA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" b="-6199"/>
            <a:stretch/>
          </p:blipFill>
          <p:spPr>
            <a:xfrm>
              <a:off x="6887098" y="2105580"/>
              <a:ext cx="4424321" cy="3250791"/>
            </a:xfrm>
            <a:prstGeom prst="rect">
              <a:avLst/>
            </a:prstGeom>
            <a:solidFill>
              <a:schemeClr val="tx1"/>
            </a:solidFill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C21A20-8CAF-CDF0-4ECE-CADFEB4857DD}"/>
                    </a:ext>
                  </a:extLst>
                </p:cNvPr>
                <p:cNvSpPr txBox="1"/>
                <p:nvPr/>
              </p:nvSpPr>
              <p:spPr>
                <a:xfrm>
                  <a:off x="8967831" y="3375348"/>
                  <a:ext cx="654342" cy="2769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0C21A20-8CAF-CDF0-4ECE-CADFEB485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831" y="3375348"/>
                  <a:ext cx="654342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AA2FDF1-507B-F470-F31D-EE5A2F60B52C}"/>
                    </a:ext>
                  </a:extLst>
                </p:cNvPr>
                <p:cNvSpPr txBox="1"/>
                <p:nvPr/>
              </p:nvSpPr>
              <p:spPr>
                <a:xfrm>
                  <a:off x="8155495" y="3847753"/>
                  <a:ext cx="346740" cy="2769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AA2FDF1-507B-F470-F31D-EE5A2F60B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495" y="3847753"/>
                  <a:ext cx="34674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526" r="-5263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EDFF4F-989B-2CF6-6A09-0519075FA2A7}"/>
                    </a:ext>
                  </a:extLst>
                </p:cNvPr>
                <p:cNvSpPr txBox="1"/>
                <p:nvPr/>
              </p:nvSpPr>
              <p:spPr>
                <a:xfrm>
                  <a:off x="8643441" y="4432179"/>
                  <a:ext cx="346740" cy="2769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EDFF4F-989B-2CF6-6A09-0519075FA2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3441" y="4432179"/>
                  <a:ext cx="34674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526" r="-7018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1607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7E06-CDE2-0085-DFE8-EAAD2040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11A5C-7098-43A8-3BD5-0214C8A288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7FF96-192A-4E4E-2754-AAD20FAD04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7AE094-5164-5B16-1FB7-0A40CA556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038" y="1905422"/>
            <a:ext cx="4005745" cy="344608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C39675-01F2-E73D-6AB6-21774AC2F487}"/>
              </a:ext>
            </a:extLst>
          </p:cNvPr>
          <p:cNvSpPr txBox="1"/>
          <p:nvPr/>
        </p:nvSpPr>
        <p:spPr>
          <a:xfrm>
            <a:off x="885038" y="5650509"/>
            <a:ext cx="21349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highlight>
                  <a:srgbClr val="0000FF"/>
                </a:highlight>
              </a:rPr>
              <a:t>Exercise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EF4A59-5891-D316-793E-45E9DBE7C374}"/>
              </a:ext>
            </a:extLst>
          </p:cNvPr>
          <p:cNvSpPr/>
          <p:nvPr/>
        </p:nvSpPr>
        <p:spPr>
          <a:xfrm>
            <a:off x="885038" y="1329422"/>
            <a:ext cx="4005745" cy="5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FA7F2-CDDB-9ECE-6CA4-08631A3D3BC3}"/>
              </a:ext>
            </a:extLst>
          </p:cNvPr>
          <p:cNvSpPr txBox="1"/>
          <p:nvPr/>
        </p:nvSpPr>
        <p:spPr>
          <a:xfrm>
            <a:off x="968935" y="1506843"/>
            <a:ext cx="31920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Pseudo-code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488D73-BABD-3B3F-ACE8-EA99ABBDC512}"/>
              </a:ext>
            </a:extLst>
          </p:cNvPr>
          <p:cNvSpPr txBox="1"/>
          <p:nvPr/>
        </p:nvSpPr>
        <p:spPr>
          <a:xfrm>
            <a:off x="948088" y="6414001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654F7B-EFF8-A054-C769-31FB7EDF88F7}"/>
              </a:ext>
            </a:extLst>
          </p:cNvPr>
          <p:cNvGrpSpPr/>
          <p:nvPr/>
        </p:nvGrpSpPr>
        <p:grpSpPr>
          <a:xfrm>
            <a:off x="7029708" y="1799390"/>
            <a:ext cx="4424321" cy="3250791"/>
            <a:chOff x="6887098" y="2105580"/>
            <a:chExt cx="4424321" cy="32507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A075C0-3CC0-FE73-5A01-C9B61648C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" b="-6199"/>
            <a:stretch/>
          </p:blipFill>
          <p:spPr>
            <a:xfrm>
              <a:off x="6887098" y="2105580"/>
              <a:ext cx="4424321" cy="3250791"/>
            </a:xfrm>
            <a:prstGeom prst="rect">
              <a:avLst/>
            </a:prstGeom>
            <a:solidFill>
              <a:schemeClr val="tx1"/>
            </a:solidFill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CE2579-E519-FF8E-C733-334BA101B766}"/>
                    </a:ext>
                  </a:extLst>
                </p:cNvPr>
                <p:cNvSpPr txBox="1"/>
                <p:nvPr/>
              </p:nvSpPr>
              <p:spPr>
                <a:xfrm>
                  <a:off x="8967831" y="3375348"/>
                  <a:ext cx="654342" cy="2769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CE2579-E519-FF8E-C733-334BA101B7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7831" y="3375348"/>
                  <a:ext cx="654342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0F65955-40AB-2DEA-A973-1F53481F2E78}"/>
                    </a:ext>
                  </a:extLst>
                </p:cNvPr>
                <p:cNvSpPr txBox="1"/>
                <p:nvPr/>
              </p:nvSpPr>
              <p:spPr>
                <a:xfrm>
                  <a:off x="8155495" y="3847753"/>
                  <a:ext cx="346740" cy="2769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0F65955-40AB-2DEA-A973-1F53481F2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495" y="3847753"/>
                  <a:ext cx="34674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526" r="-7018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4191C0-9B10-D725-15D2-B488A5274B36}"/>
                    </a:ext>
                  </a:extLst>
                </p:cNvPr>
                <p:cNvSpPr txBox="1"/>
                <p:nvPr/>
              </p:nvSpPr>
              <p:spPr>
                <a:xfrm>
                  <a:off x="8643441" y="4432179"/>
                  <a:ext cx="346740" cy="27699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4191C0-9B10-D725-15D2-B488A5274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3441" y="4432179"/>
                  <a:ext cx="34674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526" r="-877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010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399" y="1307106"/>
            <a:ext cx="10505839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1. 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2. Standard algorithms (1D)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3. Systems of non-linear equations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4. Summary 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079153-E2C6-DB9B-A003-3FF42334BAC2}"/>
              </a:ext>
            </a:extLst>
          </p:cNvPr>
          <p:cNvSpPr/>
          <p:nvPr/>
        </p:nvSpPr>
        <p:spPr>
          <a:xfrm>
            <a:off x="857250" y="6219825"/>
            <a:ext cx="11020425" cy="547200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0524-307A-D4ED-1063-A4AE28A2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1FBE0-B545-BDD1-8692-9020C36C8D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8F7FE-7FC1-A43C-4011-3D572BEF7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AB0CBE8-BDA0-4873-67C2-C949FD41D7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The bisection method makes no use of the magnitudes of the function values, only their signs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As a result, bisection is </a:t>
                </a:r>
                <a:r>
                  <a:rPr lang="en-US" b="1" dirty="0">
                    <a:solidFill>
                      <a:srgbClr val="EF0137"/>
                    </a:solidFill>
                  </a:rPr>
                  <a:t>globally convergent</a:t>
                </a:r>
                <a:r>
                  <a:rPr lang="en-US" dirty="0"/>
                  <a:t> (provided interval contains a root) but does so rather slowly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 At each successive iteration, length of the interval containing the solution, and hence a bound on the possible error, is reduced by half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linear convergence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i="1" dirty="0" smtClean="0">
                        <a:latin typeface="Cambria Math" panose="02040503050406030204" pitchFamily="18" charset="0"/>
                      </a:rPr>
                      <m:t> ≤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BR" i="1" dirty="0" smtClean="0">
                        <a:latin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i="1" dirty="0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≥ 0</m:t>
                    </m:r>
                  </m:oMath>
                </a14:m>
                <a:r>
                  <a:rPr lang="en-US" dirty="0"/>
                  <a:t>, such that an upper bound for the error at 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pt-BR" i="1" dirty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Such that achieving an error tolerance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𝑡𝑜𝑙</m:t>
                    </m:r>
                  </m:oMath>
                </a14:m>
                <a:r>
                  <a:rPr lang="en-US" dirty="0"/>
                  <a:t> requires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𝑡𝑜𝑙</m:t>
                        </m:r>
                      </m:e>
                    </m:func>
                  </m:oMath>
                </a14:m>
                <a:r>
                  <a:rPr lang="en-US" dirty="0"/>
                  <a:t> iterations, </a:t>
                </a:r>
                <a:r>
                  <a:rPr lang="en-US" b="1" dirty="0">
                    <a:solidFill>
                      <a:srgbClr val="EF0137"/>
                    </a:solidFill>
                  </a:rPr>
                  <a:t>irrespective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b="1" dirty="0">
                  <a:solidFill>
                    <a:srgbClr val="EF0137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AB0CBE8-BDA0-4873-67C2-C949FD41D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r="-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62A1220-DA9A-1CD6-8B79-F76AAA0DCDD2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B91CAEB-EFB6-F5F3-C883-E9DD70BF4D95}"/>
                  </a:ext>
                </a:extLst>
              </p14:cNvPr>
              <p14:cNvContentPartPr/>
              <p14:nvPr/>
            </p14:nvContentPartPr>
            <p14:xfrm>
              <a:off x="939427" y="177756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B91CAEB-EFB6-F5F3-C883-E9DD70BF4D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0787" y="17689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EEE56519-2B06-B7D3-211F-01F053B8B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622" y="3281880"/>
            <a:ext cx="1614755" cy="6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08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B69F-5E0F-8483-2802-B16B920D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Fixed-point iteration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198E90-5D9C-D055-0A41-71A70B5792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B229-530A-B84F-91C0-631554517E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9265547D-6B3D-EB91-8E42-FA1A55D4D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3" y="1414463"/>
                <a:ext cx="6585255" cy="4752975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If you type any number into a calculator and repeatedly hit the cosine button, the display eventually stops changing and gives you 0.739085</a:t>
                </a:r>
                <a:endParaRPr lang="en-US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a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is called a </a:t>
                </a:r>
                <a:r>
                  <a:rPr lang="en-US" b="1" dirty="0">
                    <a:solidFill>
                      <a:schemeClr val="accent1"/>
                    </a:solidFill>
                  </a:rPr>
                  <a:t>fixed point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We seek a point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intersects the diagonal line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Fixed-point problems often arise directly in practice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But original problem are usually recast into their fixed-point form</a:t>
                </a:r>
                <a:endParaRPr lang="en-US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9265547D-6B3D-EB91-8E42-FA1A55D4D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3" y="1414463"/>
                <a:ext cx="6585255" cy="4752975"/>
              </a:xfrm>
              <a:blipFill>
                <a:blip r:embed="rId2"/>
                <a:stretch>
                  <a:fillRect l="-1943" r="-2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58391D7-F760-5A4F-8D24-72951303EB3C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6E25CA-2C47-6B1B-A814-0272E0726140}"/>
              </a:ext>
            </a:extLst>
          </p:cNvPr>
          <p:cNvGrpSpPr/>
          <p:nvPr/>
        </p:nvGrpSpPr>
        <p:grpSpPr>
          <a:xfrm>
            <a:off x="7038907" y="1784760"/>
            <a:ext cx="4084560" cy="3408120"/>
            <a:chOff x="7038907" y="1784760"/>
            <a:chExt cx="4084560" cy="340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72FF2A-1DB7-D216-01C8-51E28472C034}"/>
                    </a:ext>
                  </a:extLst>
                </p14:cNvPr>
                <p14:cNvContentPartPr/>
                <p14:nvPr/>
              </p14:nvContentPartPr>
              <p14:xfrm>
                <a:off x="7731907" y="2170320"/>
                <a:ext cx="151560" cy="3022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72FF2A-1DB7-D216-01C8-51E28472C0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22907" y="2161680"/>
                  <a:ext cx="169200" cy="30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81F3A3-7B85-D76B-D521-91F63C5F67F6}"/>
                    </a:ext>
                  </a:extLst>
                </p14:cNvPr>
                <p14:cNvContentPartPr/>
                <p14:nvPr/>
              </p14:nvContentPartPr>
              <p14:xfrm>
                <a:off x="7587547" y="2012640"/>
                <a:ext cx="257040" cy="34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81F3A3-7B85-D76B-D521-91F63C5F67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78907" y="2004000"/>
                  <a:ext cx="274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FFF20A-193E-6F7E-394F-CB107C3777D3}"/>
                    </a:ext>
                  </a:extLst>
                </p14:cNvPr>
                <p14:cNvContentPartPr/>
                <p14:nvPr/>
              </p14:nvContentPartPr>
              <p14:xfrm>
                <a:off x="7516987" y="4613280"/>
                <a:ext cx="3243960" cy="23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FFF20A-193E-6F7E-394F-CB107C3777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8347" y="4604280"/>
                  <a:ext cx="3261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AE0F844-48FB-8922-4EC0-BCF56049E31F}"/>
                    </a:ext>
                  </a:extLst>
                </p14:cNvPr>
                <p14:cNvContentPartPr/>
                <p14:nvPr/>
              </p14:nvContentPartPr>
              <p14:xfrm>
                <a:off x="7837747" y="4599600"/>
                <a:ext cx="16560" cy="69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AE0F844-48FB-8922-4EC0-BCF56049E3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29107" y="4590960"/>
                  <a:ext cx="34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34F5D0-6F0F-D80F-6A54-8E208C63B973}"/>
                    </a:ext>
                  </a:extLst>
                </p14:cNvPr>
                <p14:cNvContentPartPr/>
                <p14:nvPr/>
              </p14:nvContentPartPr>
              <p14:xfrm>
                <a:off x="7850707" y="2182560"/>
                <a:ext cx="2127600" cy="2535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34F5D0-6F0F-D80F-6A54-8E208C63B9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41707" y="2173560"/>
                  <a:ext cx="2145240" cy="25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6F3F73B-F853-BD45-8D65-9FF6E770ED8E}"/>
                    </a:ext>
                  </a:extLst>
                </p14:cNvPr>
                <p14:cNvContentPartPr/>
                <p14:nvPr/>
              </p14:nvContentPartPr>
              <p14:xfrm>
                <a:off x="10128427" y="2052960"/>
                <a:ext cx="141840" cy="401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6F3F73B-F853-BD45-8D65-9FF6E770ED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19787" y="2043960"/>
                  <a:ext cx="1594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5D4375-14E1-9C6E-E6C5-BDC292F66AE2}"/>
                    </a:ext>
                  </a:extLst>
                </p14:cNvPr>
                <p14:cNvContentPartPr/>
                <p14:nvPr/>
              </p14:nvContentPartPr>
              <p14:xfrm>
                <a:off x="10398067" y="2109120"/>
                <a:ext cx="80640" cy="44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5D4375-14E1-9C6E-E6C5-BDC292F66A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89067" y="2100120"/>
                  <a:ext cx="98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504BCF2-9E16-C1C4-63EB-931C49AFDE00}"/>
                    </a:ext>
                  </a:extLst>
                </p14:cNvPr>
                <p14:cNvContentPartPr/>
                <p14:nvPr/>
              </p14:nvContentPartPr>
              <p14:xfrm>
                <a:off x="10381867" y="2052960"/>
                <a:ext cx="135000" cy="4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504BCF2-9E16-C1C4-63EB-931C49AFDE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73227" y="2044320"/>
                  <a:ext cx="152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9AC0B1-11EA-D20A-889C-B776FBB5519B}"/>
                    </a:ext>
                  </a:extLst>
                </p14:cNvPr>
                <p14:cNvContentPartPr/>
                <p14:nvPr/>
              </p14:nvContentPartPr>
              <p14:xfrm>
                <a:off x="10626307" y="1983840"/>
                <a:ext cx="195480" cy="158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9AC0B1-11EA-D20A-889C-B776FBB551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17667" y="1975200"/>
                  <a:ext cx="213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E8336D-A32C-2FA8-1DF6-B92B71327021}"/>
                    </a:ext>
                  </a:extLst>
                </p14:cNvPr>
                <p14:cNvContentPartPr/>
                <p14:nvPr/>
              </p14:nvContentPartPr>
              <p14:xfrm>
                <a:off x="9951667" y="3627600"/>
                <a:ext cx="142560" cy="37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E8336D-A32C-2FA8-1DF6-B92B7132702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42667" y="3618960"/>
                  <a:ext cx="160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FC2AC74-24DA-1DE1-D935-5AB3FC148AB4}"/>
                    </a:ext>
                  </a:extLst>
                </p14:cNvPr>
                <p14:cNvContentPartPr/>
                <p14:nvPr/>
              </p14:nvContentPartPr>
              <p14:xfrm>
                <a:off x="10205467" y="3689160"/>
                <a:ext cx="87120" cy="37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FC2AC74-24DA-1DE1-D935-5AB3FC148AB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196827" y="3680520"/>
                  <a:ext cx="104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27CABBF-5525-0BE2-F9F3-3045B1A96EA2}"/>
                    </a:ext>
                  </a:extLst>
                </p14:cNvPr>
                <p14:cNvContentPartPr/>
                <p14:nvPr/>
              </p14:nvContentPartPr>
              <p14:xfrm>
                <a:off x="10198987" y="3639120"/>
                <a:ext cx="122400" cy="13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7CABBF-5525-0BE2-F9F3-3045B1A96EA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190347" y="3630480"/>
                  <a:ext cx="140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F62241-3F14-C2E9-9775-7420161FB23A}"/>
                    </a:ext>
                  </a:extLst>
                </p14:cNvPr>
                <p14:cNvContentPartPr/>
                <p14:nvPr/>
              </p14:nvContentPartPr>
              <p14:xfrm>
                <a:off x="10442707" y="3589440"/>
                <a:ext cx="104400" cy="420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F62241-3F14-C2E9-9775-7420161FB2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33707" y="3580800"/>
                  <a:ext cx="1220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79CD46A-49DC-4390-47B5-F5F4C34E2464}"/>
                    </a:ext>
                  </a:extLst>
                </p14:cNvPr>
                <p14:cNvContentPartPr/>
                <p14:nvPr/>
              </p14:nvContentPartPr>
              <p14:xfrm>
                <a:off x="10640707" y="3438960"/>
                <a:ext cx="107280" cy="318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79CD46A-49DC-4390-47B5-F5F4C34E246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31707" y="3430320"/>
                  <a:ext cx="124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BFE8657-EACA-08B4-2538-58AD4CCF203D}"/>
                    </a:ext>
                  </a:extLst>
                </p14:cNvPr>
                <p14:cNvContentPartPr/>
                <p14:nvPr/>
              </p14:nvContentPartPr>
              <p14:xfrm>
                <a:off x="10754107" y="3605280"/>
                <a:ext cx="122400" cy="9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BFE8657-EACA-08B4-2538-58AD4CCF203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45107" y="3596280"/>
                  <a:ext cx="140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E750AA-5425-E2AF-8B61-7F96C46E7B18}"/>
                    </a:ext>
                  </a:extLst>
                </p14:cNvPr>
                <p14:cNvContentPartPr/>
                <p14:nvPr/>
              </p14:nvContentPartPr>
              <p14:xfrm>
                <a:off x="10814947" y="3450480"/>
                <a:ext cx="125640" cy="502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E750AA-5425-E2AF-8B61-7F96C46E7B1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06307" y="3441840"/>
                  <a:ext cx="1432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A23E1C-38CB-C769-0E0F-0F676B7C08B9}"/>
                    </a:ext>
                  </a:extLst>
                </p14:cNvPr>
                <p14:cNvContentPartPr/>
                <p14:nvPr/>
              </p14:nvContentPartPr>
              <p14:xfrm>
                <a:off x="9114667" y="3471720"/>
                <a:ext cx="3600" cy="84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A23E1C-38CB-C769-0E0F-0F676B7C08B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05667" y="3463080"/>
                  <a:ext cx="21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69EF979-0F7C-33FD-BB3B-CB7D035E0B36}"/>
                    </a:ext>
                  </a:extLst>
                </p14:cNvPr>
                <p14:cNvContentPartPr/>
                <p14:nvPr/>
              </p14:nvContentPartPr>
              <p14:xfrm>
                <a:off x="9121147" y="3647040"/>
                <a:ext cx="6840" cy="8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69EF979-0F7C-33FD-BB3B-CB7D035E0B3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12147" y="3638040"/>
                  <a:ext cx="24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289244-DEFE-AC91-6A78-CD763177D362}"/>
                    </a:ext>
                  </a:extLst>
                </p14:cNvPr>
                <p14:cNvContentPartPr/>
                <p14:nvPr/>
              </p14:nvContentPartPr>
              <p14:xfrm>
                <a:off x="9134107" y="3795000"/>
                <a:ext cx="6840" cy="75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289244-DEFE-AC91-6A78-CD763177D36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25107" y="3786360"/>
                  <a:ext cx="24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0EE5EE9-92A1-405E-76B5-B2A624CA1F7D}"/>
                    </a:ext>
                  </a:extLst>
                </p14:cNvPr>
                <p14:cNvContentPartPr/>
                <p14:nvPr/>
              </p14:nvContentPartPr>
              <p14:xfrm>
                <a:off x="9146707" y="3945120"/>
                <a:ext cx="16560" cy="202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0EE5EE9-92A1-405E-76B5-B2A624CA1F7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38067" y="3936480"/>
                  <a:ext cx="34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58F52F-CCF4-B550-0F08-F321AC74E552}"/>
                    </a:ext>
                  </a:extLst>
                </p14:cNvPr>
                <p14:cNvContentPartPr/>
                <p14:nvPr/>
              </p14:nvContentPartPr>
              <p14:xfrm>
                <a:off x="9166147" y="4237800"/>
                <a:ext cx="6840" cy="54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58F52F-CCF4-B550-0F08-F321AC74E55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57147" y="4229160"/>
                  <a:ext cx="24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E7C8085-95E2-B55D-8854-0D24E0E73CC9}"/>
                    </a:ext>
                  </a:extLst>
                </p14:cNvPr>
                <p14:cNvContentPartPr/>
                <p14:nvPr/>
              </p14:nvContentPartPr>
              <p14:xfrm>
                <a:off x="9175507" y="4347600"/>
                <a:ext cx="13320" cy="252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E7C8085-95E2-B55D-8854-0D24E0E73CC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66867" y="4338600"/>
                  <a:ext cx="30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EDEB1A1-8534-AE2A-FB19-A310E2AD103A}"/>
                    </a:ext>
                  </a:extLst>
                </p14:cNvPr>
                <p14:cNvContentPartPr/>
                <p14:nvPr/>
              </p14:nvContentPartPr>
              <p14:xfrm>
                <a:off x="9079387" y="4836480"/>
                <a:ext cx="147960" cy="133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EDEB1A1-8534-AE2A-FB19-A310E2AD10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70747" y="4827480"/>
                  <a:ext cx="165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AD8848-F762-AA7C-89C1-4641CEF5EE50}"/>
                    </a:ext>
                  </a:extLst>
                </p14:cNvPr>
                <p14:cNvContentPartPr/>
                <p14:nvPr/>
              </p14:nvContentPartPr>
              <p14:xfrm>
                <a:off x="9275227" y="4915320"/>
                <a:ext cx="77400" cy="37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AD8848-F762-AA7C-89C1-4641CEF5EE5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66227" y="4906680"/>
                  <a:ext cx="95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8911300-9AEA-22C0-9AE4-BCC11F5287E6}"/>
                    </a:ext>
                  </a:extLst>
                </p14:cNvPr>
                <p14:cNvContentPartPr/>
                <p14:nvPr/>
              </p14:nvContentPartPr>
              <p14:xfrm>
                <a:off x="9278467" y="4857720"/>
                <a:ext cx="74160" cy="25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8911300-9AEA-22C0-9AE4-BCC11F5287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69467" y="4848720"/>
                  <a:ext cx="91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10795CC-2FF8-1E53-C608-5F8F7F4AA249}"/>
                    </a:ext>
                  </a:extLst>
                </p14:cNvPr>
                <p14:cNvContentPartPr/>
                <p14:nvPr/>
              </p14:nvContentPartPr>
              <p14:xfrm>
                <a:off x="9454867" y="4849800"/>
                <a:ext cx="215280" cy="138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10795CC-2FF8-1E53-C608-5F8F7F4AA24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45867" y="4841160"/>
                  <a:ext cx="23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3CB9C5-D21C-B94B-28CD-8256E51BD651}"/>
                    </a:ext>
                  </a:extLst>
                </p14:cNvPr>
                <p14:cNvContentPartPr/>
                <p14:nvPr/>
              </p14:nvContentPartPr>
              <p14:xfrm>
                <a:off x="7853587" y="3464160"/>
                <a:ext cx="48600" cy="18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3CB9C5-D21C-B94B-28CD-8256E51BD6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44947" y="3455160"/>
                  <a:ext cx="66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B68381-4AD5-565B-89F7-3FD868FE942A}"/>
                    </a:ext>
                  </a:extLst>
                </p14:cNvPr>
                <p14:cNvContentPartPr/>
                <p14:nvPr/>
              </p14:nvContentPartPr>
              <p14:xfrm>
                <a:off x="7953307" y="3491160"/>
                <a:ext cx="51840" cy="10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B68381-4AD5-565B-89F7-3FD868FE942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44667" y="3482160"/>
                  <a:ext cx="69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5173628-5742-B298-7965-290662416F94}"/>
                    </a:ext>
                  </a:extLst>
                </p14:cNvPr>
                <p14:cNvContentPartPr/>
                <p14:nvPr/>
              </p14:nvContentPartPr>
              <p14:xfrm>
                <a:off x="8094427" y="3481440"/>
                <a:ext cx="48600" cy="2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5173628-5742-B298-7965-290662416F9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85787" y="3472440"/>
                  <a:ext cx="66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6CBE82-36A0-8100-6B81-F2D064684AB6}"/>
                    </a:ext>
                  </a:extLst>
                </p14:cNvPr>
                <p14:cNvContentPartPr/>
                <p14:nvPr/>
              </p14:nvContentPartPr>
              <p14:xfrm>
                <a:off x="8248507" y="3471720"/>
                <a:ext cx="61200" cy="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6CBE82-36A0-8100-6B81-F2D064684AB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39507" y="3463080"/>
                  <a:ext cx="788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3506E45-1309-5280-7E16-18641242CECC}"/>
                    </a:ext>
                  </a:extLst>
                </p14:cNvPr>
                <p14:cNvContentPartPr/>
                <p14:nvPr/>
              </p14:nvContentPartPr>
              <p14:xfrm>
                <a:off x="8376667" y="3469920"/>
                <a:ext cx="6444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3506E45-1309-5280-7E16-18641242CEC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68027" y="3460920"/>
                  <a:ext cx="82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81EA4A2-3094-2376-F87C-2B8BFE0F3F2A}"/>
                    </a:ext>
                  </a:extLst>
                </p14:cNvPr>
                <p14:cNvContentPartPr/>
                <p14:nvPr/>
              </p14:nvContentPartPr>
              <p14:xfrm>
                <a:off x="8505187" y="3465960"/>
                <a:ext cx="173520" cy="25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81EA4A2-3094-2376-F87C-2B8BFE0F3F2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96187" y="3457320"/>
                  <a:ext cx="191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30ABBA5-2ACD-5B96-69A0-383653635903}"/>
                    </a:ext>
                  </a:extLst>
                </p14:cNvPr>
                <p14:cNvContentPartPr/>
                <p14:nvPr/>
              </p14:nvContentPartPr>
              <p14:xfrm>
                <a:off x="8748907" y="3489000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30ABBA5-2ACD-5B96-69A0-38365363590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0267" y="34803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6D2205-F145-5BA7-D45F-68A8E7D4C62B}"/>
                    </a:ext>
                  </a:extLst>
                </p14:cNvPr>
                <p14:cNvContentPartPr/>
                <p14:nvPr/>
              </p14:nvContentPartPr>
              <p14:xfrm>
                <a:off x="8748907" y="3450480"/>
                <a:ext cx="189720" cy="38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6D2205-F145-5BA7-D45F-68A8E7D4C62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40267" y="3441840"/>
                  <a:ext cx="207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4DD9F95-EDBB-6953-49E3-A316F26B410E}"/>
                    </a:ext>
                  </a:extLst>
                </p14:cNvPr>
                <p14:cNvContentPartPr/>
                <p14:nvPr/>
              </p14:nvContentPartPr>
              <p14:xfrm>
                <a:off x="8918827" y="3446880"/>
                <a:ext cx="99720" cy="11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4DD9F95-EDBB-6953-49E3-A316F26B410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10187" y="3437880"/>
                  <a:ext cx="117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701C5C0-A0FD-BB32-DD0F-70344FF40A8D}"/>
                    </a:ext>
                  </a:extLst>
                </p14:cNvPr>
                <p14:cNvContentPartPr/>
                <p14:nvPr/>
              </p14:nvContentPartPr>
              <p14:xfrm>
                <a:off x="7038907" y="3383160"/>
                <a:ext cx="180000" cy="464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701C5C0-A0FD-BB32-DD0F-70344FF40A8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30267" y="3374520"/>
                  <a:ext cx="1976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89CB12D-328F-D603-D7FA-4C02E69C0E98}"/>
                    </a:ext>
                  </a:extLst>
                </p14:cNvPr>
                <p14:cNvContentPartPr/>
                <p14:nvPr/>
              </p14:nvContentPartPr>
              <p14:xfrm>
                <a:off x="7276507" y="3556320"/>
                <a:ext cx="7416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89CB12D-328F-D603-D7FA-4C02E69C0E9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67507" y="3547680"/>
                  <a:ext cx="91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7EBF0B2-07FC-7242-A7B3-AEA67F750EE6}"/>
                    </a:ext>
                  </a:extLst>
                </p14:cNvPr>
                <p14:cNvContentPartPr/>
                <p14:nvPr/>
              </p14:nvContentPartPr>
              <p14:xfrm>
                <a:off x="7263547" y="3512040"/>
                <a:ext cx="67680" cy="63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7EBF0B2-07FC-7242-A7B3-AEA67F750EE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54907" y="3503400"/>
                  <a:ext cx="85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9A70FD9-6E63-59D0-9585-0420DDA9FD52}"/>
                    </a:ext>
                  </a:extLst>
                </p14:cNvPr>
                <p14:cNvContentPartPr/>
                <p14:nvPr/>
              </p14:nvContentPartPr>
              <p14:xfrm>
                <a:off x="7471987" y="3419880"/>
                <a:ext cx="135000" cy="142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9A70FD9-6E63-59D0-9585-0420DDA9FD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63347" y="3410880"/>
                  <a:ext cx="152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D9B444-72EA-CADC-493D-A9C2AF385101}"/>
                    </a:ext>
                  </a:extLst>
                </p14:cNvPr>
                <p14:cNvContentPartPr/>
                <p14:nvPr/>
              </p14:nvContentPartPr>
              <p14:xfrm>
                <a:off x="10898467" y="4593840"/>
                <a:ext cx="225000" cy="146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D9B444-72EA-CADC-493D-A9C2AF38510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889467" y="4585200"/>
                  <a:ext cx="242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0BC635-A645-8B95-3900-AC1090FB172B}"/>
                    </a:ext>
                  </a:extLst>
                </p14:cNvPr>
                <p14:cNvContentPartPr/>
                <p14:nvPr/>
              </p14:nvContentPartPr>
              <p14:xfrm>
                <a:off x="7209187" y="1784760"/>
                <a:ext cx="324360" cy="393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0BC635-A645-8B95-3900-AC1090FB172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00187" y="1775760"/>
                  <a:ext cx="342000" cy="41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264D35B-6F60-1DC3-200D-29093B99EF45}"/>
                  </a:ext>
                </a:extLst>
              </p14:cNvPr>
              <p14:cNvContentPartPr/>
              <p14:nvPr/>
            </p14:nvContentPartPr>
            <p14:xfrm>
              <a:off x="9071107" y="3359760"/>
              <a:ext cx="56520" cy="89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264D35B-6F60-1DC3-200D-29093B99EF4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062467" y="3350760"/>
                <a:ext cx="741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91169BB-A865-9F91-D1D1-AD8EEF962EA3}"/>
                  </a:ext>
                </a:extLst>
              </p14:cNvPr>
              <p14:cNvContentPartPr/>
              <p14:nvPr/>
            </p14:nvContentPartPr>
            <p14:xfrm>
              <a:off x="7773810" y="2933685"/>
              <a:ext cx="2912760" cy="2930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91169BB-A865-9F91-D1D1-AD8EEF962EA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765170" y="2924685"/>
                <a:ext cx="2930400" cy="29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96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B69F-5E0F-8483-2802-B16B920D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Fixed-point iteration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198E90-5D9C-D055-0A41-71A70B5792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B229-530A-B84F-91C0-631554517E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391D7-F760-5A4F-8D24-72951303EB3C}"/>
              </a:ext>
            </a:extLst>
          </p:cNvPr>
          <p:cNvSpPr txBox="1"/>
          <p:nvPr/>
        </p:nvSpPr>
        <p:spPr>
          <a:xfrm>
            <a:off x="948088" y="6414079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327-1DAF-4108-158E-A08B4769CA59}"/>
              </a:ext>
            </a:extLst>
          </p:cNvPr>
          <p:cNvSpPr/>
          <p:nvPr/>
        </p:nvSpPr>
        <p:spPr>
          <a:xfrm>
            <a:off x="1041223" y="2518457"/>
            <a:ext cx="4005745" cy="5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2D9F3-BA8A-84A6-E02D-50A72C24DC0A}"/>
              </a:ext>
            </a:extLst>
          </p:cNvPr>
          <p:cNvSpPr txBox="1"/>
          <p:nvPr/>
        </p:nvSpPr>
        <p:spPr>
          <a:xfrm>
            <a:off x="1125120" y="2695878"/>
            <a:ext cx="31920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Pseudo-code</a:t>
            </a:r>
          </a:p>
        </p:txBody>
      </p:sp>
      <p:pic>
        <p:nvPicPr>
          <p:cNvPr id="15" name="Picture 1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DBEE4DB-4301-85CB-8EB3-31ABCC651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142"/>
          <a:stretch/>
        </p:blipFill>
        <p:spPr>
          <a:xfrm>
            <a:off x="1041222" y="3094457"/>
            <a:ext cx="4005745" cy="109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21583D-1E39-EFD8-02D5-11AAB0ECA0E6}"/>
                  </a:ext>
                </a:extLst>
              </p:cNvPr>
              <p:cNvSpPr txBox="1"/>
              <p:nvPr/>
            </p:nvSpPr>
            <p:spPr>
              <a:xfrm>
                <a:off x="948088" y="1242699"/>
                <a:ext cx="400574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Just consists in repeatedly applying the fixed-form of non-linear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an initial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21583D-1E39-EFD8-02D5-11AAB0EC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88" y="1242699"/>
                <a:ext cx="4005745" cy="923330"/>
              </a:xfrm>
              <a:prstGeom prst="rect">
                <a:avLst/>
              </a:prstGeom>
              <a:blipFill>
                <a:blip r:embed="rId3"/>
                <a:stretch>
                  <a:fillRect l="-137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365133C-1211-8F4A-4AD5-FE5E6389C05B}"/>
              </a:ext>
            </a:extLst>
          </p:cNvPr>
          <p:cNvGrpSpPr/>
          <p:nvPr/>
        </p:nvGrpSpPr>
        <p:grpSpPr>
          <a:xfrm>
            <a:off x="7209187" y="1784760"/>
            <a:ext cx="3914280" cy="3408120"/>
            <a:chOff x="7209187" y="1784760"/>
            <a:chExt cx="3914280" cy="340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7C74DA-3554-2F2F-A256-553FA6C730A9}"/>
                    </a:ext>
                  </a:extLst>
                </p14:cNvPr>
                <p14:cNvContentPartPr/>
                <p14:nvPr/>
              </p14:nvContentPartPr>
              <p14:xfrm>
                <a:off x="7731907" y="2170320"/>
                <a:ext cx="151560" cy="302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A7C74DA-3554-2F2F-A256-553FA6C730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22907" y="2161680"/>
                  <a:ext cx="169200" cy="30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330EDC5-F1D1-85F3-79A2-83779A9B7AF7}"/>
                    </a:ext>
                  </a:extLst>
                </p14:cNvPr>
                <p14:cNvContentPartPr/>
                <p14:nvPr/>
              </p14:nvContentPartPr>
              <p14:xfrm>
                <a:off x="7587547" y="2012640"/>
                <a:ext cx="257040" cy="341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330EDC5-F1D1-85F3-79A2-83779A9B7A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78907" y="2004000"/>
                  <a:ext cx="274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1E3B89-0B09-850B-56AC-92DFD96B94D3}"/>
                    </a:ext>
                  </a:extLst>
                </p14:cNvPr>
                <p14:cNvContentPartPr/>
                <p14:nvPr/>
              </p14:nvContentPartPr>
              <p14:xfrm>
                <a:off x="7516987" y="4613280"/>
                <a:ext cx="3243960" cy="233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41E3B89-0B09-850B-56AC-92DFD96B94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08347" y="4604280"/>
                  <a:ext cx="3261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404D7BE-2257-8BDD-89B5-4E6040E32D52}"/>
                    </a:ext>
                  </a:extLst>
                </p14:cNvPr>
                <p14:cNvContentPartPr/>
                <p14:nvPr/>
              </p14:nvContentPartPr>
              <p14:xfrm>
                <a:off x="7837747" y="4599600"/>
                <a:ext cx="16560" cy="69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404D7BE-2257-8BDD-89B5-4E6040E32D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29107" y="4590960"/>
                  <a:ext cx="34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550501-0846-2FE3-3285-CF31D3861B44}"/>
                    </a:ext>
                  </a:extLst>
                </p14:cNvPr>
                <p14:cNvContentPartPr/>
                <p14:nvPr/>
              </p14:nvContentPartPr>
              <p14:xfrm>
                <a:off x="10128427" y="2052960"/>
                <a:ext cx="141840" cy="401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550501-0846-2FE3-3285-CF31D3861B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19787" y="2043960"/>
                  <a:ext cx="1594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82637D6-3069-3AFC-2AB4-E44C5D233507}"/>
                    </a:ext>
                  </a:extLst>
                </p14:cNvPr>
                <p14:cNvContentPartPr/>
                <p14:nvPr/>
              </p14:nvContentPartPr>
              <p14:xfrm>
                <a:off x="10398067" y="2109120"/>
                <a:ext cx="80640" cy="44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82637D6-3069-3AFC-2AB4-E44C5D2335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89067" y="2100120"/>
                  <a:ext cx="98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DD3C664-FB36-7B12-1362-D42FB0982F26}"/>
                    </a:ext>
                  </a:extLst>
                </p14:cNvPr>
                <p14:cNvContentPartPr/>
                <p14:nvPr/>
              </p14:nvContentPartPr>
              <p14:xfrm>
                <a:off x="10381867" y="2052960"/>
                <a:ext cx="135000" cy="4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DD3C664-FB36-7B12-1362-D42FB0982F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73227" y="2044320"/>
                  <a:ext cx="152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FAC7315-AC59-1AB2-72EB-D830D90DC52F}"/>
                    </a:ext>
                  </a:extLst>
                </p14:cNvPr>
                <p14:cNvContentPartPr/>
                <p14:nvPr/>
              </p14:nvContentPartPr>
              <p14:xfrm>
                <a:off x="10626307" y="1983840"/>
                <a:ext cx="195480" cy="158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FAC7315-AC59-1AB2-72EB-D830D90DC5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17667" y="1975200"/>
                  <a:ext cx="213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21D9EAB-0D1A-EB30-788F-40B6DC6393BE}"/>
                    </a:ext>
                  </a:extLst>
                </p14:cNvPr>
                <p14:cNvContentPartPr/>
                <p14:nvPr/>
              </p14:nvContentPartPr>
              <p14:xfrm>
                <a:off x="9951667" y="3627600"/>
                <a:ext cx="142560" cy="37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21D9EAB-0D1A-EB30-788F-40B6DC6393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42667" y="3618960"/>
                  <a:ext cx="160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72E9F8E-A0F6-F02E-0709-8E1F9FB4D2A2}"/>
                    </a:ext>
                  </a:extLst>
                </p14:cNvPr>
                <p14:cNvContentPartPr/>
                <p14:nvPr/>
              </p14:nvContentPartPr>
              <p14:xfrm>
                <a:off x="10205467" y="3689160"/>
                <a:ext cx="87120" cy="37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72E9F8E-A0F6-F02E-0709-8E1F9FB4D2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96827" y="3680520"/>
                  <a:ext cx="104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9FC9AF2-1F72-F765-9495-04395D7D035D}"/>
                    </a:ext>
                  </a:extLst>
                </p14:cNvPr>
                <p14:cNvContentPartPr/>
                <p14:nvPr/>
              </p14:nvContentPartPr>
              <p14:xfrm>
                <a:off x="10198987" y="3639120"/>
                <a:ext cx="122400" cy="1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9FC9AF2-1F72-F765-9495-04395D7D03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90347" y="3630480"/>
                  <a:ext cx="140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F18A6E-4124-BE51-F7A9-30B653AE14D4}"/>
                    </a:ext>
                  </a:extLst>
                </p14:cNvPr>
                <p14:cNvContentPartPr/>
                <p14:nvPr/>
              </p14:nvContentPartPr>
              <p14:xfrm>
                <a:off x="10442707" y="3589440"/>
                <a:ext cx="104400" cy="420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F18A6E-4124-BE51-F7A9-30B653AE14D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33707" y="3580800"/>
                  <a:ext cx="1220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99DF1C-EAB1-4F70-5371-2FA16555F529}"/>
                    </a:ext>
                  </a:extLst>
                </p14:cNvPr>
                <p14:cNvContentPartPr/>
                <p14:nvPr/>
              </p14:nvContentPartPr>
              <p14:xfrm>
                <a:off x="10640707" y="3438960"/>
                <a:ext cx="107280" cy="31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99DF1C-EAB1-4F70-5371-2FA16555F5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31707" y="3430320"/>
                  <a:ext cx="124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0CBE015-7801-F518-E00C-AFD39D047F65}"/>
                    </a:ext>
                  </a:extLst>
                </p14:cNvPr>
                <p14:cNvContentPartPr/>
                <p14:nvPr/>
              </p14:nvContentPartPr>
              <p14:xfrm>
                <a:off x="10754107" y="3605280"/>
                <a:ext cx="122400" cy="95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0CBE015-7801-F518-E00C-AFD39D047F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45107" y="3596280"/>
                  <a:ext cx="140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7ACB3DB-930A-44F6-6B2F-6492CA0739E5}"/>
                    </a:ext>
                  </a:extLst>
                </p14:cNvPr>
                <p14:cNvContentPartPr/>
                <p14:nvPr/>
              </p14:nvContentPartPr>
              <p14:xfrm>
                <a:off x="10814947" y="3450480"/>
                <a:ext cx="125640" cy="502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7ACB3DB-930A-44F6-6B2F-6492CA0739E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06307" y="3441840"/>
                  <a:ext cx="14328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4B00791-4705-7046-4DF8-D3922FFE113A}"/>
                    </a:ext>
                  </a:extLst>
                </p14:cNvPr>
                <p14:cNvContentPartPr/>
                <p14:nvPr/>
              </p14:nvContentPartPr>
              <p14:xfrm>
                <a:off x="8748907" y="348900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4B00791-4705-7046-4DF8-D3922FFE11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40267" y="34803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98F8C4-3156-B6CF-6801-25DF9994F782}"/>
                    </a:ext>
                  </a:extLst>
                </p14:cNvPr>
                <p14:cNvContentPartPr/>
                <p14:nvPr/>
              </p14:nvContentPartPr>
              <p14:xfrm>
                <a:off x="10898467" y="4593840"/>
                <a:ext cx="225000" cy="146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98F8C4-3156-B6CF-6801-25DF9994F7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889467" y="4585200"/>
                  <a:ext cx="242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48F78D-D737-45F9-1ABC-66178B2EBEC9}"/>
                    </a:ext>
                  </a:extLst>
                </p14:cNvPr>
                <p14:cNvContentPartPr/>
                <p14:nvPr/>
              </p14:nvContentPartPr>
              <p14:xfrm>
                <a:off x="7209187" y="1784760"/>
                <a:ext cx="324360" cy="39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48F78D-D737-45F9-1ABC-66178B2EBEC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00187" y="1775760"/>
                  <a:ext cx="342000" cy="41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17D8340-A718-6022-BF18-A1F8FDE5494D}"/>
                  </a:ext>
                </a:extLst>
              </p14:cNvPr>
              <p14:cNvContentPartPr/>
              <p14:nvPr/>
            </p14:nvContentPartPr>
            <p14:xfrm>
              <a:off x="9071107" y="3359760"/>
              <a:ext cx="56520" cy="89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17D8340-A718-6022-BF18-A1F8FDE5494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62467" y="3350760"/>
                <a:ext cx="741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0E05BEB-6DD4-30E2-CDAD-E5C2A9B85B57}"/>
                  </a:ext>
                </a:extLst>
              </p14:cNvPr>
              <p14:cNvContentPartPr/>
              <p14:nvPr/>
            </p14:nvContentPartPr>
            <p14:xfrm>
              <a:off x="8452277" y="4608951"/>
              <a:ext cx="3600" cy="45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0E05BEB-6DD4-30E2-CDAD-E5C2A9B85B5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43277" y="4599951"/>
                <a:ext cx="212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BAE126-0887-B583-8A0C-CAA8BB952FA2}"/>
                  </a:ext>
                </a:extLst>
              </p14:cNvPr>
              <p14:cNvContentPartPr/>
              <p14:nvPr/>
            </p14:nvContentPartPr>
            <p14:xfrm>
              <a:off x="7773810" y="2933685"/>
              <a:ext cx="2912760" cy="2930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BAE126-0887-B583-8A0C-CAA8BB952F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65170" y="2924685"/>
                <a:ext cx="2930400" cy="29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542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E33D-88C0-C915-BA4E-9F9F28CB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 iteration: convergence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0AFCB-5F46-70FA-C6C4-73722C06C9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0AB8F-76D9-EB48-3F66-E1E6C7A9B4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BADF82-8379-E95C-1F19-E9040F1F8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4266" y="1177733"/>
                <a:ext cx="11450638" cy="49606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is a ﬁxed point, then for the error at the kth iteration we have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By the Mean Value Theorem, there is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such that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We do not know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but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)| &lt; 1</m:t>
                    </m:r>
                  </m:oMath>
                </a14:m>
                <a:r>
                  <a:rPr lang="en-US" dirty="0"/>
                  <a:t>, then by starting the iterations close enough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we can be assured that there is a 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|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 1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0, 1, . . . 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+1| ≤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 ≤ · · · ≤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1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→ 0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| → 0</m:t>
                    </m:r>
                  </m:oMath>
                </a14:m>
                <a:r>
                  <a:rPr lang="en-US" dirty="0"/>
                  <a:t> and the sequence converges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Hence provided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)| &lt; 1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dirty="0"/>
                  <a:t>and we start close enough to the root, </a:t>
                </a:r>
                <a:r>
                  <a:rPr lang="en-US" b="1" dirty="0">
                    <a:solidFill>
                      <a:schemeClr val="accent3"/>
                    </a:solidFill>
                  </a:rPr>
                  <a:t>convergence is linear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 the special case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, we can show that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convergence is quadratic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′′(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)2/2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BADF82-8379-E95C-1F19-E9040F1F8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266" y="1177733"/>
                <a:ext cx="11450638" cy="4960600"/>
              </a:xfrm>
              <a:blipFill>
                <a:blip r:embed="rId2"/>
                <a:stretch>
                  <a:fillRect l="-1171" r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FD2F706-81B3-18FD-EB68-A7BBEF23C100}"/>
              </a:ext>
            </a:extLst>
          </p:cNvPr>
          <p:cNvSpPr txBox="1"/>
          <p:nvPr/>
        </p:nvSpPr>
        <p:spPr>
          <a:xfrm>
            <a:off x="948088" y="6409846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580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C2FBBFA-B44F-FEDD-50E4-F735055EA104}"/>
              </a:ext>
            </a:extLst>
          </p:cNvPr>
          <p:cNvSpPr/>
          <p:nvPr/>
        </p:nvSpPr>
        <p:spPr>
          <a:xfrm>
            <a:off x="6468533" y="5175146"/>
            <a:ext cx="4935074" cy="92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7E416-E003-6EB6-3DA2-BA39A00F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Fixed-point iteration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9F120D-2284-256D-4760-231A98A1F5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F85C7-31E6-1EE3-3ED7-277C44DA13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0338998D-1AA5-ED7D-03D4-17CD419E0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233" y="1822690"/>
            <a:ext cx="2334369" cy="485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0E1070-EC97-7569-E6CC-2A059BC16253}"/>
                  </a:ext>
                </a:extLst>
              </p:cNvPr>
              <p:cNvSpPr txBox="1"/>
              <p:nvPr/>
            </p:nvSpPr>
            <p:spPr>
              <a:xfrm>
                <a:off x="788393" y="1248486"/>
                <a:ext cx="5403171" cy="4611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Consider the function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Which has roots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Equivalent ﬁxed-point problems include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exhibiting divergence, slow convergence or rapid convergence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0E1070-EC97-7569-E6CC-2A059BC16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93" y="1248486"/>
                <a:ext cx="5403171" cy="4611519"/>
              </a:xfrm>
              <a:prstGeom prst="rect">
                <a:avLst/>
              </a:prstGeom>
              <a:blipFill>
                <a:blip r:embed="rId3"/>
                <a:stretch>
                  <a:fillRect l="-676" b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4664F46-7D63-3B27-EDFF-BC720783D5ED}"/>
              </a:ext>
            </a:extLst>
          </p:cNvPr>
          <p:cNvGrpSpPr/>
          <p:nvPr/>
        </p:nvGrpSpPr>
        <p:grpSpPr>
          <a:xfrm>
            <a:off x="1550614" y="3548791"/>
            <a:ext cx="3149601" cy="1286740"/>
            <a:chOff x="939799" y="2654294"/>
            <a:chExt cx="3149601" cy="1286740"/>
          </a:xfrm>
        </p:grpSpPr>
        <p:pic>
          <p:nvPicPr>
            <p:cNvPr id="13" name="Picture 12" descr="A group of math symbols&#10;&#10;Description automatically generated">
              <a:extLst>
                <a:ext uri="{FF2B5EF4-FFF2-40B4-BE49-F238E27FC236}">
                  <a16:creationId xmlns:a16="http://schemas.microsoft.com/office/drawing/2014/main" id="{A32BAB17-4D93-F746-BFEA-542A47F3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68" r="-40694"/>
            <a:stretch/>
          </p:blipFill>
          <p:spPr>
            <a:xfrm>
              <a:off x="939799" y="2654294"/>
              <a:ext cx="3145424" cy="74823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5" name="Picture 14" descr="A group of math symbols&#10;&#10;Description automatically generated">
              <a:extLst>
                <a:ext uri="{FF2B5EF4-FFF2-40B4-BE49-F238E27FC236}">
                  <a16:creationId xmlns:a16="http://schemas.microsoft.com/office/drawing/2014/main" id="{53187224-8C32-0B9D-2A98-39F3CD8B9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7769" r="4376"/>
            <a:stretch/>
          </p:blipFill>
          <p:spPr>
            <a:xfrm>
              <a:off x="943976" y="3318932"/>
              <a:ext cx="3145424" cy="622102"/>
            </a:xfrm>
            <a:prstGeom prst="rect">
              <a:avLst/>
            </a:prstGeom>
          </p:spPr>
        </p:pic>
      </p:grpSp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7DC87E1D-D942-EE12-5610-1E849AD46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532" y="1394415"/>
            <a:ext cx="4038715" cy="34411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B924D6-80C4-885E-693E-11DA0B3EA5EB}"/>
                  </a:ext>
                </a:extLst>
              </p:cNvPr>
              <p:cNvSpPr txBox="1"/>
              <p:nvPr/>
            </p:nvSpPr>
            <p:spPr>
              <a:xfrm>
                <a:off x="6688665" y="5286326"/>
                <a:ext cx="451273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)| &lt; 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then the iterative scheme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is locally convergent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2B924D6-80C4-885E-693E-11DA0B3EA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65" y="5286326"/>
                <a:ext cx="4512734" cy="646331"/>
              </a:xfrm>
              <a:prstGeom prst="rect">
                <a:avLst/>
              </a:prstGeom>
              <a:blipFill>
                <a:blip r:embed="rId7"/>
                <a:stretch>
                  <a:fillRect l="-108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8CA863F-9316-A19C-6770-8FCF1C96DD09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1131D-2221-E32B-9B93-9BB8D6C2C7F1}"/>
              </a:ext>
            </a:extLst>
          </p:cNvPr>
          <p:cNvSpPr txBox="1"/>
          <p:nvPr/>
        </p:nvSpPr>
        <p:spPr>
          <a:xfrm>
            <a:off x="825771" y="6025129"/>
            <a:ext cx="21349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highlight>
                  <a:srgbClr val="0000FF"/>
                </a:highlight>
              </a:rPr>
              <a:t>Exercise 3</a:t>
            </a:r>
          </a:p>
        </p:txBody>
      </p:sp>
    </p:spTree>
    <p:extLst>
      <p:ext uri="{BB962C8B-B14F-4D97-AF65-F5344CB8AC3E}">
        <p14:creationId xmlns:p14="http://schemas.microsoft.com/office/powerpoint/2010/main" val="352719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E9FC-D6C1-1ED9-658C-C166E6D7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 iteration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0FAD8-A4BA-B1B8-F6BC-317E6A3DCA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EDDCA-AE29-664F-C224-1BA39ED4D6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Content Placeholder 6" descr="A graph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179D8799-1AA2-7314-EE67-E805EFDEC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3467" y="1406292"/>
            <a:ext cx="4343400" cy="4274754"/>
          </a:xfrm>
        </p:spPr>
      </p:pic>
      <p:pic>
        <p:nvPicPr>
          <p:cNvPr id="8" name="Picture 7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EA118508-C160-19D7-BBBD-A78975DC6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33" y="1822690"/>
            <a:ext cx="2334369" cy="485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00C49-A8A7-D31A-33DB-52C687D1ABA7}"/>
                  </a:ext>
                </a:extLst>
              </p:cNvPr>
              <p:cNvSpPr txBox="1"/>
              <p:nvPr/>
            </p:nvSpPr>
            <p:spPr>
              <a:xfrm>
                <a:off x="788393" y="1248486"/>
                <a:ext cx="5403171" cy="4611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Consider the function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Which has roots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Equivalent ﬁxed-point problems include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exhibiting divergence, slow convergence or rapid convergence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00C49-A8A7-D31A-33DB-52C687D1A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93" y="1248486"/>
                <a:ext cx="5403171" cy="4611519"/>
              </a:xfrm>
              <a:prstGeom prst="rect">
                <a:avLst/>
              </a:prstGeom>
              <a:blipFill>
                <a:blip r:embed="rId4"/>
                <a:stretch>
                  <a:fillRect l="-676" b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9499E2E-AF89-4D70-641A-5D856F4CD32B}"/>
              </a:ext>
            </a:extLst>
          </p:cNvPr>
          <p:cNvGrpSpPr/>
          <p:nvPr/>
        </p:nvGrpSpPr>
        <p:grpSpPr>
          <a:xfrm>
            <a:off x="1550614" y="3548791"/>
            <a:ext cx="3149601" cy="1286740"/>
            <a:chOff x="939799" y="2654294"/>
            <a:chExt cx="3149601" cy="1286740"/>
          </a:xfrm>
        </p:grpSpPr>
        <p:pic>
          <p:nvPicPr>
            <p:cNvPr id="11" name="Picture 10" descr="A group of math symbols&#10;&#10;Description automatically generated">
              <a:extLst>
                <a:ext uri="{FF2B5EF4-FFF2-40B4-BE49-F238E27FC236}">
                  <a16:creationId xmlns:a16="http://schemas.microsoft.com/office/drawing/2014/main" id="{891F485D-4F7B-1F62-7E21-40D46908F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68" r="-40694"/>
            <a:stretch/>
          </p:blipFill>
          <p:spPr>
            <a:xfrm>
              <a:off x="939799" y="2654294"/>
              <a:ext cx="3145424" cy="748239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2" name="Picture 11" descr="A group of math symbols&#10;&#10;Description automatically generated">
              <a:extLst>
                <a:ext uri="{FF2B5EF4-FFF2-40B4-BE49-F238E27FC236}">
                  <a16:creationId xmlns:a16="http://schemas.microsoft.com/office/drawing/2014/main" id="{B02123F0-4B15-20CB-D512-93CD688E1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769" r="4376"/>
            <a:stretch/>
          </p:blipFill>
          <p:spPr>
            <a:xfrm>
              <a:off x="943976" y="3318932"/>
              <a:ext cx="3145424" cy="62210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3EFCD44-9484-3AF2-0BC4-AB39269D9D83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069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F717-B320-4D22-EA57-A892199B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 iteration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A53D0-01E0-E793-5FF0-65E1364FB5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5A9A6-EA05-FF86-FBFC-BEED49171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" name="Graphic 18" descr="Warning with solid fill">
            <a:extLst>
              <a:ext uri="{FF2B5EF4-FFF2-40B4-BE49-F238E27FC236}">
                <a16:creationId xmlns:a16="http://schemas.microsoft.com/office/drawing/2014/main" id="{348CC636-6A0E-2517-F934-E48A8336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650" y="140306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58C45D-4A8B-D825-E52C-D305C221A2E5}"/>
                  </a:ext>
                </a:extLst>
              </p:cNvPr>
              <p:cNvSpPr txBox="1"/>
              <p:nvPr/>
            </p:nvSpPr>
            <p:spPr>
              <a:xfrm>
                <a:off x="1551950" y="1579430"/>
                <a:ext cx="9216000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For a given equation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there may be many equivalent ﬁxed-point prob-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lems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diﬀerent choices for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Not all ﬁxed-point formulations are equally useful in deriving an iteration scheme for solving a given nonlinear equation.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 The resulting iteration schemes may diﬀer not only in their convergence rates but also in </a:t>
                </a:r>
                <a:r>
                  <a:rPr lang="en-US" b="1" dirty="0">
                    <a:solidFill>
                      <a:schemeClr val="tx1"/>
                    </a:solidFill>
                  </a:rPr>
                  <a:t>whether they converge at all</a:t>
                </a:r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)| &lt; 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then the iterative scheme is locally convergent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58C45D-4A8B-D825-E52C-D305C221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50" y="1579430"/>
                <a:ext cx="9216000" cy="3970318"/>
              </a:xfrm>
              <a:prstGeom prst="rect">
                <a:avLst/>
              </a:prstGeom>
              <a:blipFill>
                <a:blip r:embed="rId4"/>
                <a:stretch>
                  <a:fillRect l="-463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1746A93-CB0C-3410-A10C-443C9971409B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14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F717-B320-4D22-EA57-A892199B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Newton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A53D0-01E0-E793-5FF0-65E1364FB5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5A9A6-EA05-FF86-FBFC-BEED49171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58C45D-4A8B-D825-E52C-D305C221A2E5}"/>
                  </a:ext>
                </a:extLst>
              </p:cNvPr>
              <p:cNvSpPr txBox="1"/>
              <p:nvPr/>
            </p:nvSpPr>
            <p:spPr>
              <a:xfrm>
                <a:off x="476683" y="1177271"/>
                <a:ext cx="11224250" cy="1703030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an affine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root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≠ 0)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idea is to substitute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an </a:t>
                </a:r>
                <a:r>
                  <a:rPr lang="en-US" b="1" dirty="0">
                    <a:solidFill>
                      <a:schemeClr val="tx1"/>
                    </a:solidFill>
                  </a:rPr>
                  <a:t>affine approximation </a:t>
                </a:r>
                <a:r>
                  <a:rPr lang="en-US" dirty="0">
                    <a:solidFill>
                      <a:schemeClr val="tx1"/>
                    </a:solidFill>
                  </a:rPr>
                  <a:t>→ we can use its tangent.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58C45D-4A8B-D825-E52C-D305C221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83" y="1177271"/>
                <a:ext cx="11224250" cy="1703030"/>
              </a:xfrm>
              <a:prstGeom prst="rect">
                <a:avLst/>
              </a:prstGeom>
              <a:blipFill>
                <a:blip r:embed="rId2"/>
                <a:stretch>
                  <a:fillRect l="-326" b="-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1746A93-CB0C-3410-A10C-443C9971409B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D42D59C8-29CD-D80E-1194-63711C21A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71" y="3590247"/>
            <a:ext cx="6227248" cy="27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18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3A6D-62FA-31A0-12F0-F33EF8C0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Newton: principle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E8C8-7D31-4C16-1BE3-A4A75E4B1D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1CF6C-4D9D-4F42-9380-CA4D7C3FC1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6D9951F-DE79-E563-F462-BEEF8887E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400" y="1149613"/>
                <a:ext cx="6038025" cy="4752000"/>
              </a:xfrm>
              <a:solidFill>
                <a:schemeClr val="accent5"/>
              </a:solidFill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function defined on an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differentiable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such that it has a root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be a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close enough to the root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, we then have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0) 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the affine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admits a root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in this case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6D9951F-DE79-E563-F462-BEEF8887E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400" y="1149613"/>
                <a:ext cx="6038025" cy="4752000"/>
              </a:xfrm>
              <a:blipFill>
                <a:blip r:embed="rId2"/>
                <a:stretch>
                  <a:fillRect l="-2119" r="-2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0D59C68-B3EE-8A38-A542-AB2F6B8D2D08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2DE5225C-4B57-2EAA-641A-FE094225B1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3" r="52820"/>
          <a:stretch/>
        </p:blipFill>
        <p:spPr>
          <a:xfrm>
            <a:off x="7200900" y="1149613"/>
            <a:ext cx="3819525" cy="39312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EDA02D-0421-9C60-25F9-C9B5DB4B604E}"/>
                  </a:ext>
                </a:extLst>
              </p:cNvPr>
              <p:cNvSpPr txBox="1"/>
              <p:nvPr/>
            </p:nvSpPr>
            <p:spPr>
              <a:xfrm>
                <a:off x="7200900" y="5296868"/>
                <a:ext cx="3903132" cy="1287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0 </a:t>
                </a: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−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)/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EDA02D-0421-9C60-25F9-C9B5DB4B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900" y="5296868"/>
                <a:ext cx="3903132" cy="1287532"/>
              </a:xfrm>
              <a:prstGeom prst="rect">
                <a:avLst/>
              </a:prstGeom>
              <a:blipFill>
                <a:blip r:embed="rId4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80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76F6D2B-9482-F380-933F-1AA6855BB418}"/>
              </a:ext>
            </a:extLst>
          </p:cNvPr>
          <p:cNvSpPr/>
          <p:nvPr/>
        </p:nvSpPr>
        <p:spPr>
          <a:xfrm>
            <a:off x="800100" y="2166901"/>
            <a:ext cx="4005745" cy="5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43A6D-62FA-31A0-12F0-F33EF8C0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Newton: Pseudo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E8C8-7D31-4C16-1BE3-A4A75E4B1D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1CF6C-4D9D-4F42-9380-CA4D7C3FC1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59C68-B3EE-8A38-A542-AB2F6B8D2D08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4F4A57-839B-722D-EAE6-AD26C3B96400}"/>
              </a:ext>
            </a:extLst>
          </p:cNvPr>
          <p:cNvSpPr txBox="1"/>
          <p:nvPr/>
        </p:nvSpPr>
        <p:spPr>
          <a:xfrm>
            <a:off x="883999" y="2316402"/>
            <a:ext cx="31920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Pseudo-code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423CE4-883D-8F88-BE62-883BCE9567B4}"/>
                  </a:ext>
                </a:extLst>
              </p:cNvPr>
              <p:cNvSpPr txBox="1"/>
              <p:nvPr/>
            </p:nvSpPr>
            <p:spPr>
              <a:xfrm>
                <a:off x="706966" y="1356768"/>
                <a:ext cx="456035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Repeatedly subtracting function value divided by tangent to initial guess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423CE4-883D-8F88-BE62-883BCE95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66" y="1356768"/>
                <a:ext cx="4560359" cy="923330"/>
              </a:xfrm>
              <a:prstGeom prst="rect">
                <a:avLst/>
              </a:prstGeom>
              <a:blipFill>
                <a:blip r:embed="rId2"/>
                <a:stretch>
                  <a:fillRect l="-120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1676065-66A8-DD7A-EE81-12DB34858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754908"/>
            <a:ext cx="3999616" cy="1933147"/>
          </a:xfrm>
          <a:prstGeom prst="rect">
            <a:avLst/>
          </a:prstGeom>
        </p:spPr>
      </p:pic>
      <p:pic>
        <p:nvPicPr>
          <p:cNvPr id="16" name="Picture 15" descr="A diagram of a function&#10;&#10;Description automatically generated">
            <a:extLst>
              <a:ext uri="{FF2B5EF4-FFF2-40B4-BE49-F238E27FC236}">
                <a16:creationId xmlns:a16="http://schemas.microsoft.com/office/drawing/2014/main" id="{260FA047-5E72-4F33-67C1-8A012D97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43" r="52820"/>
          <a:stretch/>
        </p:blipFill>
        <p:spPr>
          <a:xfrm>
            <a:off x="7200900" y="1149613"/>
            <a:ext cx="3819525" cy="39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7172DD-2A2F-BC07-BDF7-D7BFA8998F34}"/>
              </a:ext>
            </a:extLst>
          </p:cNvPr>
          <p:cNvSpPr/>
          <p:nvPr/>
        </p:nvSpPr>
        <p:spPr>
          <a:xfrm>
            <a:off x="410402" y="6438899"/>
            <a:ext cx="11467274" cy="3281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A0931-E515-9953-24C3-3E8B4ACB0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Newton: Convergence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E6C15-2895-AFA6-678A-6A44703C4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15EC4-B2B6-E6BD-EEF7-EA29B842A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DE559C-B7DA-B6E7-9187-3026D34D8CB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411163" y="1414463"/>
                <a:ext cx="11376025" cy="3637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We can view Newton’s method as a systematic way of transforming a nonlinear equation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into a ﬁxed-point problem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where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To study the convergence of this scheme, we therefore determine the derivative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)/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a simple root (i.e.,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),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dirty="0"/>
                  <a:t>. Thus,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asymptotic convergence rate is quadratic </a:t>
                </a:r>
                <a:r>
                  <a:rPr lang="en-US" dirty="0"/>
                  <a:t>(for a simple root)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However, this convergence result is </a:t>
                </a:r>
                <a:r>
                  <a:rPr lang="en-US" b="1" dirty="0">
                    <a:solidFill>
                      <a:schemeClr val="accent1"/>
                    </a:solidFill>
                  </a:rPr>
                  <a:t>only local </a:t>
                </a:r>
                <a:r>
                  <a:rPr lang="en-US" dirty="0"/>
                  <a:t>Newton’s method may fail if not close enough to the solution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2DE559C-B7DA-B6E7-9187-3026D34D8CB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3" y="1414463"/>
                <a:ext cx="11376025" cy="3637342"/>
              </a:xfrm>
              <a:prstGeom prst="rect">
                <a:avLst/>
              </a:prstGeom>
              <a:blipFill>
                <a:blip r:embed="rId2"/>
                <a:stretch>
                  <a:fillRect l="-1125" r="-589" b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D27377-49F2-BBCF-4942-6941D0D2094C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05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5CBB-922E-F895-D87C-11A1CD68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Secant method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40732-8D1F-F057-6E32-4EAA195BE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E756E-5A4B-DC56-E7D8-BDED8D400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746A246-4BE7-CE7D-5026-A53F00D5E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400" y="1110928"/>
                <a:ext cx="11376026" cy="47520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Newton method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point of intersection of the line of slope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passing through the point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Determining the derivative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can be difficult analytically and numerically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But we can use other slopes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dirty="0"/>
                  <a:t>that are suitable approximations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By taking the slope defined by two subsequent iterates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/>
                    </a:solidFill>
                  </a:rPr>
                  <a:t>Advantage</a:t>
                </a:r>
                <a:r>
                  <a:rPr lang="en-US" dirty="0"/>
                  <a:t>: Only one function evaluation per iteration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/>
                    </a:solidFill>
                  </a:rPr>
                  <a:t>Drawback</a:t>
                </a:r>
                <a:r>
                  <a:rPr lang="en-US" dirty="0"/>
                  <a:t>: order of convergence is about 1.63 - a bit lower than Newton’s method.</a:t>
                </a:r>
                <a:r>
                  <a:rPr lang="en-US" b="0" dirty="0"/>
                  <a:t> 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746A246-4BE7-CE7D-5026-A53F00D5E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400" y="1110928"/>
                <a:ext cx="11376026" cy="4752000"/>
              </a:xfr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with a dotted line and a dotted line&#10;&#10;Description automatically generated">
            <a:extLst>
              <a:ext uri="{FF2B5EF4-FFF2-40B4-BE49-F238E27FC236}">
                <a16:creationId xmlns:a16="http://schemas.microsoft.com/office/drawing/2014/main" id="{FF2B737B-5C35-B943-F0B2-FF25B62CC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698" y="2543171"/>
            <a:ext cx="2544140" cy="1915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CF9D04-AFB5-8F43-B5FA-EEEFBBD62F32}"/>
                  </a:ext>
                </a:extLst>
              </p:cNvPr>
              <p:cNvSpPr txBox="1"/>
              <p:nvPr/>
            </p:nvSpPr>
            <p:spPr>
              <a:xfrm>
                <a:off x="3048000" y="3241865"/>
                <a:ext cx="60960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CF9D04-AFB5-8F43-B5FA-EEEFBBD62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241865"/>
                <a:ext cx="6096000" cy="37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D4F867-27AF-C539-FB4C-2B33C69343F3}"/>
                  </a:ext>
                </a:extLst>
              </p:cNvPr>
              <p:cNvSpPr txBox="1"/>
              <p:nvPr/>
            </p:nvSpPr>
            <p:spPr>
              <a:xfrm>
                <a:off x="10470933" y="2798618"/>
                <a:ext cx="1219199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D4F867-27AF-C539-FB4C-2B33C6934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933" y="2798618"/>
                <a:ext cx="1219199" cy="374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32ADFC-8B8F-6BF8-8A23-75B07C9EC96B}"/>
                  </a:ext>
                </a:extLst>
              </p:cNvPr>
              <p:cNvSpPr txBox="1"/>
              <p:nvPr/>
            </p:nvSpPr>
            <p:spPr>
              <a:xfrm>
                <a:off x="10470933" y="3352888"/>
                <a:ext cx="753533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32ADFC-8B8F-6BF8-8A23-75B07C9EC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0933" y="3352888"/>
                <a:ext cx="753533" cy="37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15E629-608F-A7EA-F936-ADD3BC72E846}"/>
                  </a:ext>
                </a:extLst>
              </p:cNvPr>
              <p:cNvSpPr txBox="1"/>
              <p:nvPr/>
            </p:nvSpPr>
            <p:spPr>
              <a:xfrm>
                <a:off x="10689432" y="3667867"/>
                <a:ext cx="753533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15E629-608F-A7EA-F936-ADD3BC72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432" y="3667867"/>
                <a:ext cx="753533" cy="374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1E7C0CA-EFC6-90DE-7AE5-0284793FC729}"/>
                  </a:ext>
                </a:extLst>
              </p14:cNvPr>
              <p14:cNvContentPartPr/>
              <p14:nvPr/>
            </p14:nvContentPartPr>
            <p14:xfrm>
              <a:off x="12513787" y="299688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1E7C0CA-EFC6-90DE-7AE5-0284793FC7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04787" y="298824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D41D362-C306-A38C-A79A-2BE270403B32}"/>
              </a:ext>
            </a:extLst>
          </p:cNvPr>
          <p:cNvSpPr txBox="1"/>
          <p:nvPr/>
        </p:nvSpPr>
        <p:spPr>
          <a:xfrm>
            <a:off x="918727" y="6393550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B3982-32E1-8797-B9BB-E546B17BC095}"/>
              </a:ext>
            </a:extLst>
          </p:cNvPr>
          <p:cNvSpPr txBox="1"/>
          <p:nvPr/>
        </p:nvSpPr>
        <p:spPr>
          <a:xfrm>
            <a:off x="694538" y="5900958"/>
            <a:ext cx="21349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highlight>
                  <a:srgbClr val="0000FF"/>
                </a:highlight>
              </a:rPr>
              <a:t>Exercise 4 </a:t>
            </a:r>
          </a:p>
        </p:txBody>
      </p:sp>
    </p:spTree>
    <p:extLst>
      <p:ext uri="{BB962C8B-B14F-4D97-AF65-F5344CB8AC3E}">
        <p14:creationId xmlns:p14="http://schemas.microsoft.com/office/powerpoint/2010/main" val="989297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60A0-F604-7F08-2742-01C1B513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the algorithms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CDA9E5-7CBA-D5DC-1E00-ABFDDFB56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5CEFE-E44F-7FF2-0D2D-9CDDA1BB22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7F0AD51-9BAA-A277-4641-FD8BC8EC74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0390085"/>
                  </p:ext>
                </p:extLst>
              </p:nvPr>
            </p:nvGraphicFramePr>
            <p:xfrm>
              <a:off x="956466" y="1246268"/>
              <a:ext cx="10279067" cy="37033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3357925">
                      <a:extLst>
                        <a:ext uri="{9D8B030D-6E8A-4147-A177-3AD203B41FA5}">
                          <a16:colId xmlns:a16="http://schemas.microsoft.com/office/drawing/2014/main" val="2387087966"/>
                        </a:ext>
                      </a:extLst>
                    </a:gridCol>
                    <a:gridCol w="3499954">
                      <a:extLst>
                        <a:ext uri="{9D8B030D-6E8A-4147-A177-3AD203B41FA5}">
                          <a16:colId xmlns:a16="http://schemas.microsoft.com/office/drawing/2014/main" val="682942915"/>
                        </a:ext>
                      </a:extLst>
                    </a:gridCol>
                    <a:gridCol w="3421188">
                      <a:extLst>
                        <a:ext uri="{9D8B030D-6E8A-4147-A177-3AD203B41FA5}">
                          <a16:colId xmlns:a16="http://schemas.microsoft.com/office/drawing/2014/main" val="30559284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Newton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4186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The method is globally convergent</a:t>
                          </a:r>
                        </a:p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Only one evaluation at each iteration</a:t>
                          </a:r>
                        </a:p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Convergence speed is linear and thereof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Fast convergence when it converges</a:t>
                          </a:r>
                        </a:p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Not too sensitive to round-off errors if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 is not too small</a:t>
                          </a:r>
                        </a:p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Can diverge if the initial guess is not correctly chosen</a:t>
                          </a:r>
                        </a:p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Two evaluations at each iteration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Relatively fast convergence when it occurs</a:t>
                          </a:r>
                        </a:p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Requires one evaluation at each iteration</a:t>
                          </a:r>
                        </a:p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Can diverge if the initial guess is not correctly calibrated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64979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7F0AD51-9BAA-A277-4641-FD8BC8EC74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0390085"/>
                  </p:ext>
                </p:extLst>
              </p:nvPr>
            </p:nvGraphicFramePr>
            <p:xfrm>
              <a:off x="956466" y="1246268"/>
              <a:ext cx="10279067" cy="37033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3357925">
                      <a:extLst>
                        <a:ext uri="{9D8B030D-6E8A-4147-A177-3AD203B41FA5}">
                          <a16:colId xmlns:a16="http://schemas.microsoft.com/office/drawing/2014/main" val="2387087966"/>
                        </a:ext>
                      </a:extLst>
                    </a:gridCol>
                    <a:gridCol w="3499954">
                      <a:extLst>
                        <a:ext uri="{9D8B030D-6E8A-4147-A177-3AD203B41FA5}">
                          <a16:colId xmlns:a16="http://schemas.microsoft.com/office/drawing/2014/main" val="682942915"/>
                        </a:ext>
                      </a:extLst>
                    </a:gridCol>
                    <a:gridCol w="3421188">
                      <a:extLst>
                        <a:ext uri="{9D8B030D-6E8A-4147-A177-3AD203B41FA5}">
                          <a16:colId xmlns:a16="http://schemas.microsoft.com/office/drawing/2014/main" val="305592842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Bisection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Newton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Secant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4186399"/>
                      </a:ext>
                    </a:extLst>
                  </a:tr>
                  <a:tr h="3332480">
                    <a:tc>
                      <a:txBody>
                        <a:bodyPr/>
                        <a:lstStyle/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The method is globally convergent</a:t>
                          </a:r>
                        </a:p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Only one evaluation at each iteration</a:t>
                          </a:r>
                        </a:p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Convergence speed is linear and thereof slow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5826" t="-12066" r="-97913" b="-29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Relatively fast convergence when it occurs</a:t>
                          </a:r>
                        </a:p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Requires one evaluation at each iteration</a:t>
                          </a:r>
                        </a:p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Can diverge if the initial guess is not correctly calibrated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6497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4EB516-D0FC-0751-C9A4-024D805E4658}"/>
              </a:ext>
            </a:extLst>
          </p:cNvPr>
          <p:cNvSpPr txBox="1"/>
          <p:nvPr/>
        </p:nvSpPr>
        <p:spPr>
          <a:xfrm>
            <a:off x="918727" y="6393550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54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EB15-742B-1AEE-7267-B0EF12E2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9E518-EAB9-51C3-1CD1-E707071910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96252-7B01-4A64-1177-5D376D5C8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185DC1-7D34-E131-AD0A-EB281D14B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375" y="1270933"/>
            <a:ext cx="9714339" cy="421005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BF96EE-20D2-A985-7077-459DEFC531EF}"/>
              </a:ext>
            </a:extLst>
          </p:cNvPr>
          <p:cNvSpPr txBox="1"/>
          <p:nvPr/>
        </p:nvSpPr>
        <p:spPr>
          <a:xfrm>
            <a:off x="918727" y="6393550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5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0BB8-6DCA-3CC1-F206-857FD40B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 methods: Aitken’s formula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4C9F4-9610-1AF9-502D-996AB5F9E7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C1CC6-CC01-6480-39B8-7E24CE57B0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4091D72-3FC1-B531-F359-3BB1A6122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987" y="1213465"/>
                <a:ext cx="11376026" cy="4752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Given a sequence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from a fixed-point iteration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 err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645750" lvl="2" indent="-285750"/>
                <a:r>
                  <a:rPr lang="en-US" dirty="0"/>
                  <a:t>Aitken’s accelerated sequence formula: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sup>
                      </m:sSubSup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sz="180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80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r>
                                        <a:rPr lang="en-US" sz="1800" i="1" dirty="0" smtClean="0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dirty="0" err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 err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 err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80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− 2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US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 err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accent1"/>
                    </a:solidFill>
                  </a:rPr>
                  <a:t>Algorithm Steps:</a:t>
                </a:r>
              </a:p>
              <a:p>
                <a:pPr marL="702900" lvl="2" indent="-342900">
                  <a:buFont typeface="+mj-lt"/>
                  <a:buAutoNum type="arabicPeriod"/>
                </a:pPr>
                <a:r>
                  <a:rPr lang="en-US" dirty="0"/>
                  <a:t>Perform standard fixed-point iterations to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702900" lvl="2" indent="-342900">
                  <a:buFont typeface="+mj-lt"/>
                  <a:buAutoNum type="arabicPeriod"/>
                </a:pPr>
                <a:r>
                  <a:rPr lang="en-US" dirty="0"/>
                  <a:t>Apply Aitken’s formula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&amp; use as updated approximation for subsequent iterations.</a:t>
                </a: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accent1"/>
                    </a:solidFill>
                  </a:rPr>
                  <a:t>Benefits</a:t>
                </a:r>
                <a:r>
                  <a:rPr lang="en-US" sz="1800" b="1" dirty="0"/>
                  <a:t>:</a:t>
                </a:r>
              </a:p>
              <a:p>
                <a:pPr marL="645750" lvl="2" indent="-285750"/>
                <a:r>
                  <a:rPr lang="en-US" dirty="0"/>
                  <a:t>Faster convergence when the sequence is close to a fixed point.</a:t>
                </a:r>
              </a:p>
              <a:p>
                <a:pPr marL="645750" lvl="2" indent="-285750"/>
                <a:r>
                  <a:rPr lang="en-US" dirty="0"/>
                  <a:t>Computationally inexpensive to implement.</a:t>
                </a: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accent1"/>
                    </a:solidFill>
                  </a:rPr>
                  <a:t>Limitations</a:t>
                </a:r>
                <a:r>
                  <a:rPr lang="en-US" sz="1800" b="1" dirty="0"/>
                  <a:t>:</a:t>
                </a:r>
              </a:p>
              <a:p>
                <a:pPr marL="645750" lvl="2" indent="-285750"/>
                <a:r>
                  <a:rPr lang="en-US" dirty="0"/>
                  <a:t>Requires three consecutive iterates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645750" lvl="2" indent="-285750"/>
                <a:r>
                  <a:rPr lang="en-US" sz="1800" dirty="0"/>
                  <a:t>Sensitive to numerical errors if denominator ≈ 0.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4091D72-3FC1-B531-F359-3BB1A6122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987" y="1213465"/>
                <a:ext cx="11376026" cy="4752000"/>
              </a:xfrm>
              <a:blipFill>
                <a:blip r:embed="rId2"/>
                <a:stretch>
                  <a:fillRect l="-1179" t="-1282" b="-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77F7809-8AB5-2BDB-66D7-EB744D9BBC60}"/>
              </a:ext>
            </a:extLst>
          </p:cNvPr>
          <p:cNvSpPr txBox="1"/>
          <p:nvPr/>
        </p:nvSpPr>
        <p:spPr>
          <a:xfrm>
            <a:off x="918727" y="6393550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63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6DDA-AEE1-CB59-1633-480FC03C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quadratic interpolation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B09D5-EA9A-6220-9B7C-A9591BBA0E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18151-B3AE-6851-458C-AA5B2D0DA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E39089-52C3-EA8A-F357-EBB048EBC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400" y="1427383"/>
                <a:ext cx="6245502" cy="47520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lt"/>
                  </a:rPr>
                  <a:t>Given three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dirty="0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1400" i="1" dirty="0" smtClean="0">
                            <a:latin typeface="+mj-lt"/>
                          </a:rPr>
                          <m:t>𝑥</m:t>
                        </m:r>
                        <m:r>
                          <a:rPr lang="en-US" sz="1400" i="1" dirty="0" smtClean="0">
                            <a:latin typeface="+mj-lt"/>
                          </a:rPr>
                          <m:t>1, </m:t>
                        </m:r>
                        <m:r>
                          <a:rPr lang="en-US" sz="1400" i="1" dirty="0" smtClean="0">
                            <a:latin typeface="+mj-lt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 dirty="0" smtClean="0"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en-US" sz="1400" i="1" dirty="0" smtClean="0">
                                <a:latin typeface="+mj-lt"/>
                              </a:rPr>
                              <m:t>𝑥</m:t>
                            </m:r>
                            <m:r>
                              <a:rPr lang="en-US" sz="1400" i="1" dirty="0" smtClean="0">
                                <a:latin typeface="+mj-lt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400" i="1" dirty="0" smtClean="0">
                        <a:latin typeface="+mj-lt"/>
                      </a:rPr>
                      <m:t>, </m:t>
                    </m:r>
                    <m:d>
                      <m:dPr>
                        <m:ctrlPr>
                          <a:rPr lang="en-US" sz="1400" i="1" dirty="0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1400" i="1" dirty="0" smtClean="0">
                            <a:latin typeface="+mj-lt"/>
                          </a:rPr>
                          <m:t>𝑥</m:t>
                        </m:r>
                        <m:r>
                          <a:rPr lang="en-US" sz="1400" i="1" dirty="0" smtClean="0">
                            <a:latin typeface="+mj-lt"/>
                          </a:rPr>
                          <m:t>2, </m:t>
                        </m:r>
                        <m:r>
                          <a:rPr lang="en-US" sz="1400" i="1" dirty="0" smtClean="0">
                            <a:latin typeface="+mj-lt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 dirty="0" smtClean="0"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en-US" sz="1400" i="1" dirty="0" smtClean="0">
                                <a:latin typeface="+mj-lt"/>
                              </a:rPr>
                              <m:t>𝑥</m:t>
                            </m:r>
                            <m:r>
                              <a:rPr lang="en-US" sz="1400" i="1" dirty="0" smtClean="0">
                                <a:latin typeface="+mj-lt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400" i="1" dirty="0" smtClean="0">
                        <a:latin typeface="+mj-lt"/>
                      </a:rPr>
                      <m:t>, </m:t>
                    </m:r>
                    <m:d>
                      <m:dPr>
                        <m:ctrlPr>
                          <a:rPr lang="en-US" sz="1400" i="1" dirty="0" smtClean="0">
                            <a:latin typeface="+mj-lt"/>
                          </a:rPr>
                        </m:ctrlPr>
                      </m:dPr>
                      <m:e>
                        <m:r>
                          <a:rPr lang="en-US" sz="1400" i="1" dirty="0" smtClean="0">
                            <a:latin typeface="+mj-lt"/>
                          </a:rPr>
                          <m:t>𝑥</m:t>
                        </m:r>
                        <m:r>
                          <a:rPr lang="en-US" sz="1400" i="1" dirty="0" smtClean="0">
                            <a:latin typeface="+mj-lt"/>
                          </a:rPr>
                          <m:t>3, </m:t>
                        </m:r>
                        <m:r>
                          <a:rPr lang="en-US" sz="1400" i="1" dirty="0" smtClean="0">
                            <a:latin typeface="+mj-lt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 dirty="0" smtClean="0"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en-US" sz="1400" i="1" dirty="0" smtClean="0">
                                <a:latin typeface="+mj-lt"/>
                              </a:rPr>
                              <m:t>𝑥</m:t>
                            </m:r>
                            <m:r>
                              <a:rPr lang="en-US" sz="1400" i="1" dirty="0" smtClean="0">
                                <a:latin typeface="+mj-lt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latin typeface="+mj-lt"/>
                  </a:rPr>
                  <a:t>, construct a quadratic function that passes through these points.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+mj-lt"/>
                  </a:rPr>
                  <a:t>Best is to use </a:t>
                </a:r>
                <a:r>
                  <a:rPr lang="en-US" sz="1400" b="1" dirty="0">
                    <a:solidFill>
                      <a:srgbClr val="EF0137"/>
                    </a:solidFill>
                    <a:latin typeface="+mj-lt"/>
                  </a:rPr>
                  <a:t>inverse interpolation</a:t>
                </a:r>
                <a:r>
                  <a:rPr lang="en-US" sz="1400" dirty="0">
                    <a:latin typeface="+mj-lt"/>
                  </a:rPr>
                  <a:t>, in which one 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sz="1400" dirty="0">
                    <a:latin typeface="+mj-lt"/>
                  </a:rPr>
                  <a:t>ﬁts the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>
                    <a:latin typeface="+mj-lt"/>
                  </a:rPr>
                  <a:t> as a function of the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latin typeface="+mj-lt"/>
                  </a:rPr>
                  <a:t> 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sz="1400" dirty="0">
                    <a:latin typeface="+mj-lt"/>
                  </a:rPr>
                  <a:t>by a polynomial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400" dirty="0">
                  <a:latin typeface="+mj-lt"/>
                </a:endParaRP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sz="1400" dirty="0">
                    <a:latin typeface="+mj-lt"/>
                  </a:rPr>
                  <a:t>next approximate solution is simply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1400" dirty="0"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accent1"/>
                    </a:solidFill>
                    <a:latin typeface="+mj-lt"/>
                  </a:rPr>
                  <a:t>Advantages</a:t>
                </a:r>
                <a:r>
                  <a:rPr lang="en-US" sz="1400" b="1" dirty="0">
                    <a:latin typeface="+mj-lt"/>
                  </a:rPr>
                  <a:t>: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sz="1400" dirty="0">
                    <a:latin typeface="+mj-lt"/>
                  </a:rPr>
                  <a:t>Faster convergence than linear interpolation (e.g., Secant method).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sz="1400" dirty="0">
                    <a:latin typeface="+mj-lt"/>
                  </a:rPr>
                  <a:t>No need for derivative evaluations.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accent1"/>
                    </a:solidFill>
                    <a:latin typeface="+mj-lt"/>
                  </a:rPr>
                  <a:t>Limitations</a:t>
                </a:r>
                <a:r>
                  <a:rPr lang="en-US" sz="1400" b="1" dirty="0">
                    <a:latin typeface="+mj-lt"/>
                  </a:rPr>
                  <a:t>: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sz="1400" dirty="0">
                    <a:latin typeface="+mj-lt"/>
                  </a:rPr>
                  <a:t>Requires three distinct points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sz="1400" dirty="0">
                    <a:latin typeface="+mj-lt"/>
                  </a:rPr>
                  <a:t>Sensitive to numerical instability if points are close together</a:t>
                </a:r>
              </a:p>
              <a:p>
                <a:pPr>
                  <a:lnSpc>
                    <a:spcPct val="150000"/>
                  </a:lnSpc>
                </a:pPr>
                <a:endParaRPr lang="en-US" sz="2000" dirty="0">
                  <a:latin typeface="+mj-lt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E39089-52C3-EA8A-F357-EBB048EBC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400" y="1427383"/>
                <a:ext cx="6245502" cy="4752000"/>
              </a:xfrm>
              <a:blipFill>
                <a:blip r:embed="rId2"/>
                <a:stretch>
                  <a:fillRect l="-156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a function&#10;&#10;Description automatically generated">
            <a:extLst>
              <a:ext uri="{FF2B5EF4-FFF2-40B4-BE49-F238E27FC236}">
                <a16:creationId xmlns:a16="http://schemas.microsoft.com/office/drawing/2014/main" id="{753413B5-800E-B6A1-C532-0670AF34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263" y="1576712"/>
            <a:ext cx="4305775" cy="3704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FFAC8-C988-7342-B8DF-F8BA810156BE}"/>
              </a:ext>
            </a:extLst>
          </p:cNvPr>
          <p:cNvSpPr txBox="1"/>
          <p:nvPr/>
        </p:nvSpPr>
        <p:spPr>
          <a:xfrm>
            <a:off x="918727" y="6393550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52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3459-9614-93B2-4F2E-347AB2FB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Safeguarded methods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A4D934-C6B1-C443-1686-BC182659D9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8DCB2-BA3E-597D-784A-B1C08F037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C0237B-66CD-3D45-FCA3-D0B1C99E7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Dilemma:</a:t>
            </a:r>
          </a:p>
          <a:p>
            <a:pPr marL="645750" lvl="2" indent="-285750"/>
            <a:r>
              <a:rPr lang="en-US" dirty="0"/>
              <a:t>Rapidly convergent methods (e.g., Newton's, Secant) are unsafe unless started close to the solution.</a:t>
            </a:r>
          </a:p>
          <a:p>
            <a:pPr marL="645750" lvl="2" indent="-285750"/>
            <a:r>
              <a:rPr lang="en-US" dirty="0"/>
              <a:t>Safe methods (e.g., Bisection) are slow and costly.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</a:t>
            </a:r>
          </a:p>
          <a:p>
            <a:pPr marL="645750" lvl="2" indent="-285750"/>
            <a:r>
              <a:rPr lang="en-US" dirty="0"/>
              <a:t>Use hybrid methods that combine features of both.</a:t>
            </a:r>
          </a:p>
          <a:p>
            <a:pPr marL="645750" lvl="2" indent="-285750"/>
            <a:r>
              <a:rPr lang="en-US" b="1" dirty="0"/>
              <a:t>Example</a:t>
            </a:r>
            <a:r>
              <a:rPr lang="en-US" dirty="0"/>
              <a:t>: Use a rapidly convergent method but maintain a bracket around the solution.</a:t>
            </a:r>
          </a:p>
          <a:p>
            <a:pPr marL="825750" lvl="3" indent="-285750"/>
            <a:r>
              <a:rPr lang="en-US" dirty="0"/>
              <a:t>If the next approximate solution falls outside the bracket, fall back to a safe method (e.g., Bisection).	</a:t>
            </a:r>
          </a:p>
          <a:p>
            <a:pPr marL="825750" lvl="3" indent="-285750"/>
            <a:r>
              <a:rPr lang="en-US" dirty="0"/>
              <a:t>Try the rapid method again on a smaller interval. Fast convergence usually prevails.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Popular Implementation</a:t>
            </a:r>
            <a:r>
              <a:rPr lang="en-US" dirty="0"/>
              <a:t>:</a:t>
            </a:r>
          </a:p>
          <a:p>
            <a:pPr marL="645750" lvl="2" indent="-285750"/>
            <a:r>
              <a:rPr lang="en-US" b="1" dirty="0">
                <a:solidFill>
                  <a:srgbClr val="EF0137"/>
                </a:solidFill>
              </a:rPr>
              <a:t>Brent’s method</a:t>
            </a:r>
            <a:r>
              <a:rPr lang="en-US" dirty="0"/>
              <a:t>: Combines safety of Bisection with faster convergence of inverse quadratic interpolation.</a:t>
            </a:r>
          </a:p>
          <a:p>
            <a:pPr marL="825750" lvl="3" indent="-285750"/>
            <a:r>
              <a:rPr lang="en-US" dirty="0">
                <a:hlinkClick r:id="rId2"/>
              </a:rPr>
              <a:t>https://docs.scipy.org/doc/scipy/reference/generated/scipy.optimize.brentq.html</a:t>
            </a:r>
            <a:endParaRPr lang="en-US" dirty="0"/>
          </a:p>
          <a:p>
            <a:pPr marL="645750" lvl="2" indent="-285750"/>
            <a:r>
              <a:rPr lang="en-US" dirty="0"/>
              <a:t>Avoids Newton's method, so derivatives are not required.</a:t>
            </a:r>
          </a:p>
          <a:p>
            <a:pPr marL="645750" lvl="2" indent="-285750"/>
            <a:r>
              <a:rPr lang="en-US" dirty="0"/>
              <a:t>Addresses potential pitfalls in floating-point arithmetic (e.g., underflow, overflows, tight tolerances).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269CD-1313-7FAB-2854-B3D7BD352850}"/>
              </a:ext>
            </a:extLst>
          </p:cNvPr>
          <p:cNvSpPr txBox="1"/>
          <p:nvPr/>
        </p:nvSpPr>
        <p:spPr>
          <a:xfrm>
            <a:off x="918727" y="6393550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986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1477328"/>
          </a:xfrm>
        </p:spPr>
        <p:txBody>
          <a:bodyPr/>
          <a:lstStyle/>
          <a:p>
            <a:r>
              <a:rPr lang="en-US" dirty="0"/>
              <a:t>3. Systems of non linear equations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F1296-6228-0726-B70E-C2C2A75A7557}"/>
              </a:ext>
            </a:extLst>
          </p:cNvPr>
          <p:cNvSpPr/>
          <p:nvPr/>
        </p:nvSpPr>
        <p:spPr>
          <a:xfrm>
            <a:off x="410402" y="6379200"/>
            <a:ext cx="11467274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032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5CBB-922E-F895-D87C-11A1CD68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40732-8D1F-F057-6E32-4EAA195BE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E756E-5A4B-DC56-E7D8-BDED8D400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46A246-4BE7-CE7D-5026-A53F00D5E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CF9D04-AFB5-8F43-B5FA-EEEFBBD62F32}"/>
                  </a:ext>
                </a:extLst>
              </p:cNvPr>
              <p:cNvSpPr txBox="1"/>
              <p:nvPr/>
            </p:nvSpPr>
            <p:spPr>
              <a:xfrm>
                <a:off x="-3421811" y="1198800"/>
                <a:ext cx="60960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CF9D04-AFB5-8F43-B5FA-EEEFBBD62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21811" y="1198800"/>
                <a:ext cx="6096000" cy="374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AE94A62-68BD-85BB-B53B-BA3DC2BADD91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math equation&#10;&#10;Description automatically generated">
            <a:extLst>
              <a:ext uri="{FF2B5EF4-FFF2-40B4-BE49-F238E27FC236}">
                <a16:creationId xmlns:a16="http://schemas.microsoft.com/office/drawing/2014/main" id="{2004C642-1B9E-BA60-B63F-CD627CDB06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72" t="47697" r="36430" b="8626"/>
          <a:stretch/>
        </p:blipFill>
        <p:spPr>
          <a:xfrm>
            <a:off x="4369870" y="2609999"/>
            <a:ext cx="3551722" cy="17132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AA2FF-EB8A-F25A-B51A-9917B1F1B24A}"/>
                  </a:ext>
                </a:extLst>
              </p:cNvPr>
              <p:cNvSpPr txBox="1"/>
              <p:nvPr/>
            </p:nvSpPr>
            <p:spPr>
              <a:xfrm>
                <a:off x="861461" y="1175987"/>
                <a:ext cx="10250905" cy="1195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Let us consider the equation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+mj-lt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+mj-lt"/>
                        </a:rPr>
                        <m:t>=0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or in terms of scalar equations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4AA2FF-EB8A-F25A-B51A-9917B1F1B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61" y="1175987"/>
                <a:ext cx="10250905" cy="1195199"/>
              </a:xfrm>
              <a:prstGeom prst="rect">
                <a:avLst/>
              </a:prstGeom>
              <a:blipFill>
                <a:blip r:embed="rId5"/>
                <a:stretch>
                  <a:fillRect l="-1249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326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A4DF-32B4-A5C3-BB99-3FAE2FA9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F529C-3DE2-0A5D-6E8D-5DD10D0780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C56CC-426B-9D32-3D22-5F325EADEF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Content Placeholder 6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49B155A3-023E-1815-C1C2-32C4DE9DA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340" y="1272069"/>
            <a:ext cx="9989210" cy="465459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CE47A-8611-CB2E-05A5-2DC173DD0629}"/>
              </a:ext>
            </a:extLst>
          </p:cNvPr>
          <p:cNvSpPr txBox="1"/>
          <p:nvPr/>
        </p:nvSpPr>
        <p:spPr>
          <a:xfrm>
            <a:off x="948088" y="6409846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89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08A6-842D-D169-A5EB-562C8CCD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C6B6F-A067-6625-6DA4-5734F04AA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AD60A-6F9D-2AB7-60F6-9BC66D9228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FE01909-D8F4-F03C-D454-1EB743CA6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Most relationships in nature are nonlinear in that </a:t>
                </a:r>
                <a:r>
                  <a:rPr lang="en-US" b="1" dirty="0">
                    <a:solidFill>
                      <a:schemeClr val="accent1"/>
                    </a:solidFill>
                  </a:rPr>
                  <a:t>eﬀects are not in direct proportion to their causes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accent3"/>
                    </a:solidFill>
                  </a:rPr>
                  <a:t>Air resistance</a:t>
                </a:r>
                <a:r>
                  <a:rPr lang="en-US" b="1" dirty="0"/>
                  <a:t>:</a:t>
                </a:r>
                <a:r>
                  <a:rPr lang="en-US" dirty="0"/>
                  <a:t> is proportional to the square of  velocity (proportionality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= drag)</a:t>
                </a:r>
              </a:p>
              <a:p>
                <a:pPr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kumimoji="0" lang="en-US" altLang="en-US" sz="1800" b="0" i="1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1800" b="0" i="1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en-US" sz="1800" b="0" i="1" u="none" strike="noStrike" cap="none" normalizeH="0" baseline="0" dirty="0" err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0" lang="en-US" alt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kumimoji="0" lang="en-US" alt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kumimoji="0" lang="en-US" altLang="en-US" sz="18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kumimoji="0" lang="en-US" altLang="en-US" sz="4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latin typeface="Arial" panose="020B0604020202020204" pitchFamily="34" charset="0"/>
                  </a:rPr>
                  <a:t>Gravitational Force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: inversely proportional to the square of the distance between two masses, according to Newton's law of gravitation </a:t>
                </a:r>
              </a:p>
              <a:p>
                <a:pPr lvl="2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0" lang="en-US" altLang="en-US" sz="1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 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latin typeface="Arial" panose="020B0604020202020204" pitchFamily="34" charset="0"/>
                  </a:rPr>
                  <a:t>Population Growth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: In ecosystems, population growth often follows a logistic model</a:t>
                </a:r>
              </a:p>
              <a:p>
                <a:pPr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lvl="2" indent="0">
                  <a:lnSpc>
                    <a:spcPct val="150000"/>
                  </a:lnSpc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the growth rate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is the carrying capacity</a:t>
                </a:r>
              </a:p>
              <a:p>
                <a:pPr marL="2857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Often, the relationships become more nonlinear as more physical features are included.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FE01909-D8F4-F03C-D454-1EB743CA6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25" r="-1018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C95D2FA-F77D-A24B-0881-044B7966A858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4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B580-644C-DBEE-5DAC-9199AE0D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 for vector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CD3E0-ACAF-4AD1-F873-AE0AE7D55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03AB0-D714-4E0C-8CDF-0AFAE374B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9B2E0E04-7286-26FD-4A17-580CC1D3E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160" y="1318684"/>
            <a:ext cx="10317102" cy="461221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206BF-EA38-AEB8-DF4E-990B16549116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2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B2C8-DB87-0752-22AB-3AEAD9F3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Newton-Raphson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6A4EF-D65D-A71E-B086-848F865AF5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A51E-5230-E509-70F8-6D37E342D3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Content Placeholder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286B282-0D2C-F5D0-6C0B-AFA4CD874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59" t="44003" r="45803" b="8199"/>
          <a:stretch/>
        </p:blipFill>
        <p:spPr>
          <a:xfrm>
            <a:off x="3199076" y="3618899"/>
            <a:ext cx="5468474" cy="12864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91621-1959-70AF-B519-180994F4E893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FD5141-449D-5EFB-4BA3-6E85DDD29921}"/>
                  </a:ext>
                </a:extLst>
              </p:cNvPr>
              <p:cNvSpPr txBox="1"/>
              <p:nvPr/>
            </p:nvSpPr>
            <p:spPr>
              <a:xfrm>
                <a:off x="861461" y="1175987"/>
                <a:ext cx="10250905" cy="1610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In a practical computation, we do not explicitly compute the inverse of the Jacobian matrix which would be too expensive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We prefer to write the algorithm under the following form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given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FD5141-449D-5EFB-4BA3-6E85DDD29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61" y="1175987"/>
                <a:ext cx="10250905" cy="1610697"/>
              </a:xfrm>
              <a:prstGeom prst="rect">
                <a:avLst/>
              </a:prstGeom>
              <a:blipFill>
                <a:blip r:embed="rId3"/>
                <a:stretch>
                  <a:fillRect l="-1249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0050280-11E2-2E11-D1C5-72294762712C}"/>
              </a:ext>
            </a:extLst>
          </p:cNvPr>
          <p:cNvSpPr/>
          <p:nvPr/>
        </p:nvSpPr>
        <p:spPr>
          <a:xfrm>
            <a:off x="3199076" y="3045625"/>
            <a:ext cx="5468474" cy="5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646FF-C3B3-E4BA-E175-75FEBCCBA628}"/>
              </a:ext>
            </a:extLst>
          </p:cNvPr>
          <p:cNvSpPr txBox="1"/>
          <p:nvPr/>
        </p:nvSpPr>
        <p:spPr>
          <a:xfrm>
            <a:off x="3282975" y="3195126"/>
            <a:ext cx="31920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Pseudo-code</a:t>
            </a:r>
          </a:p>
        </p:txBody>
      </p:sp>
    </p:spTree>
    <p:extLst>
      <p:ext uri="{BB962C8B-B14F-4D97-AF65-F5344CB8AC3E}">
        <p14:creationId xmlns:p14="http://schemas.microsoft.com/office/powerpoint/2010/main" val="507127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21EB-9304-9E91-024D-CF008FA7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818DB-1749-CFBB-FC2C-01257F3D30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A3C66-CCFD-FCBA-B561-ADCDB7FBCA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AF32-E162-131B-54BC-276D1B7B9174}"/>
              </a:ext>
            </a:extLst>
          </p:cNvPr>
          <p:cNvSpPr txBox="1"/>
          <p:nvPr/>
        </p:nvSpPr>
        <p:spPr>
          <a:xfrm>
            <a:off x="694538" y="5860546"/>
            <a:ext cx="21349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highlight>
                  <a:srgbClr val="0000FF"/>
                </a:highlight>
              </a:rPr>
              <a:t>Exercise 6 and 7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52600-F765-4C83-877C-EB5B79388927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1895B-A210-8236-642D-344C3D99F11F}"/>
                  </a:ext>
                </a:extLst>
              </p:cNvPr>
              <p:cNvSpPr txBox="1"/>
              <p:nvPr/>
            </p:nvSpPr>
            <p:spPr>
              <a:xfrm>
                <a:off x="861461" y="1175987"/>
                <a:ext cx="10250905" cy="2026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The choice of the initial guess is crucial and the risk that the algorithm diverges truly exists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The convergence is second-order and therefore is really fast (when it converges!)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The Newton Raphson method is expensive at each iteration, one must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Evaluate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functions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Jacobian matrix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coordinate functions)  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Solve the linear system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(with a dense matrix)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1895B-A210-8236-642D-344C3D99F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61" y="1175987"/>
                <a:ext cx="10250905" cy="2026196"/>
              </a:xfrm>
              <a:prstGeom prst="rect">
                <a:avLst/>
              </a:prstGeom>
              <a:blipFill>
                <a:blip r:embed="rId2"/>
                <a:stretch>
                  <a:fillRect l="-1249" b="-6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203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3.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F1296-6228-0726-B70E-C2C2A75A7557}"/>
              </a:ext>
            </a:extLst>
          </p:cNvPr>
          <p:cNvSpPr/>
          <p:nvPr/>
        </p:nvSpPr>
        <p:spPr>
          <a:xfrm>
            <a:off x="410402" y="6379200"/>
            <a:ext cx="11467274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20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DD5DD0-EBAD-99AF-2A22-4EFC733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D666A-CF47-CCD1-512E-419136A2C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05987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077C-D557-A2A5-F797-6EF2C1260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AEEEE7-5A3C-A8FB-B801-DE30A2F6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574892" cy="47520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 have seen a few methods to find roots of 1D non-linear equations.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the fixed-point theory is a fundamental concept to develop algorithms,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they are methods to accelerate convergence (Aitken-acceleration)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built-in methods combine the bisection, Newton and secant methods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 two or more dimensions the situation is more complicated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Newton method can still be used, but is very costly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Cheaper methods can be devised by approximating the Jacobian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Root-finding is strongly linked </a:t>
            </a:r>
            <a:r>
              <a:rPr lang="en-US"/>
              <a:t>to optimization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E5BCB1-3797-84F8-F394-B7BAE7890510}"/>
              </a:ext>
            </a:extLst>
          </p:cNvPr>
          <p:cNvSpPr/>
          <p:nvPr/>
        </p:nvSpPr>
        <p:spPr>
          <a:xfrm>
            <a:off x="857250" y="6379200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6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431E-D58A-C7D4-1002-8B32C3E6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linear systems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E1DC0-5911-F613-00A7-D6A1C54ED9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C2728-7070-102A-0D96-70E067D49B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330117-7A69-A52A-C06E-4654E005B0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2" y="1414800"/>
                <a:ext cx="7207234" cy="4254480"/>
              </a:xfrm>
              <a:solidFill>
                <a:schemeClr val="accent5"/>
              </a:solidFill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By analogy with a general system of linear equations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,we could write it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Answers “For what value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does the nonlinear function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take on the value </a:t>
                </a:r>
                <a:r>
                  <a:rPr lang="en-US" b="1" i="0" dirty="0">
                    <a:latin typeface="+mj-lt"/>
                  </a:rPr>
                  <a:t>y</a:t>
                </a:r>
                <a:r>
                  <a:rPr lang="en-US" dirty="0"/>
                  <a:t>?”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However, it is often presented under the form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 1D, this simply means that we seek the intersection of the curve deﬁned by f with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axis rather than the horizontal line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constant.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330117-7A69-A52A-C06E-4654E005B0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1414800"/>
                <a:ext cx="7207234" cy="4254480"/>
              </a:xfrm>
              <a:blipFill>
                <a:blip r:embed="rId2"/>
                <a:stretch>
                  <a:fillRect l="-1775" r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466221-6448-7253-2C0D-03F64636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671" y="2165571"/>
            <a:ext cx="3696036" cy="23774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F31974-B255-185F-145C-21DF306CFBDF}"/>
              </a:ext>
            </a:extLst>
          </p:cNvPr>
          <p:cNvSpPr txBox="1"/>
          <p:nvPr/>
        </p:nvSpPr>
        <p:spPr>
          <a:xfrm>
            <a:off x="948088" y="6400800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60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07AC-CF7B-70C4-4EBB-E3E93F16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finding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A591E-2157-2E98-2D25-D4EC96F6D5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9FA7E-D44E-DE45-A912-6E44377787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469061F-A611-615E-79F4-DC85236AC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Thus, a general system of m nonlinear equations in n unknowns has the form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and we seek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component functions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are zero </a:t>
                </a:r>
                <a:r>
                  <a:rPr lang="en-US" b="1" dirty="0"/>
                  <a:t>simultaneously</a:t>
                </a:r>
                <a:r>
                  <a:rPr lang="en-US" dirty="0"/>
                  <a:t>.</a:t>
                </a:r>
              </a:p>
              <a:p>
                <a:pPr marL="645750" lvl="2" indent="-28575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overdetermined</a:t>
                </a:r>
                <a:r>
                  <a:rPr lang="en-US" dirty="0"/>
                  <a:t> - no solution in this strict sense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approximation in least squares sense</a:t>
                </a:r>
              </a:p>
              <a:p>
                <a:pPr marL="645750" lvl="2" indent="-28575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underdetermined</a:t>
                </a:r>
                <a:r>
                  <a:rPr lang="en-US" dirty="0"/>
                  <a:t> - inﬁnitely many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optimization problem </a:t>
                </a:r>
              </a:p>
              <a:p>
                <a:pPr marL="645750" lvl="2" indent="-28575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scope of this course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as many equations as unknowns 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 solution value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is called a root of the equation, and a zero of the function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Thus, the problem is referred to as </a:t>
                </a:r>
                <a:r>
                  <a:rPr lang="en-US" b="1" dirty="0">
                    <a:solidFill>
                      <a:srgbClr val="EF0137"/>
                    </a:solidFill>
                  </a:rPr>
                  <a:t>zero finding </a:t>
                </a:r>
                <a:r>
                  <a:rPr lang="en-US" dirty="0"/>
                  <a:t>of </a:t>
                </a:r>
                <a:r>
                  <a:rPr lang="en-US" b="1" dirty="0">
                    <a:solidFill>
                      <a:srgbClr val="EF0137"/>
                    </a:solidFill>
                  </a:rPr>
                  <a:t>root finding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/>
                  <a:t> 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469061F-A611-615E-79F4-DC85236AC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2" r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C67414-9B71-EFC6-808B-3CFDD4CAB1FA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50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07AC-CF7B-70C4-4EBB-E3E93F16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finding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A591E-2157-2E98-2D25-D4EC96F6D5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9FA7E-D44E-DE45-A912-6E44377787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469061F-A611-615E-79F4-DC85236AC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7987" y="992401"/>
                <a:ext cx="11376026" cy="4752000"/>
              </a:xfrm>
            </p:spPr>
            <p:txBody>
              <a:bodyPr/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An example of a nonlinear equation in one dimension is 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which one approximate solution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1.93375</m:t>
                    </m:r>
                  </m:oMath>
                </a14:m>
                <a:r>
                  <a:rPr lang="en-US" dirty="0"/>
                  <a:t>. An example of a system of two nonlinear equations in two unknowns is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endParaRPr lang="en-US" dirty="0"/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which the solution vector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 0.5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0.5 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Each nonlinear equation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“curved” hypersurface ( “ﬂat” hyperplane for a linear equation)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645750" lvl="2" indent="-285750" algn="just">
                  <a:lnSpc>
                    <a:spcPct val="150000"/>
                  </a:lnSpc>
                </a:pPr>
                <a:r>
                  <a:rPr lang="en-US" dirty="0"/>
                  <a:t>Linear Equations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0,1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many solutions</a:t>
                </a:r>
              </a:p>
              <a:p>
                <a:pPr marL="645750" lvl="2" indent="-285750" algn="just">
                  <a:lnSpc>
                    <a:spcPct val="150000"/>
                  </a:lnSpc>
                </a:pPr>
                <a:r>
                  <a:rPr lang="en-US" dirty="0"/>
                  <a:t>Nonlinear equations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 any number of solutions.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endParaRPr lang="en-US" dirty="0"/>
              </a:p>
              <a:p>
                <a:pPr algn="just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469061F-A611-615E-79F4-DC85236AC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987" y="992401"/>
                <a:ext cx="11376026" cy="4752000"/>
              </a:xfrm>
              <a:blipFill>
                <a:blip r:embed="rId2"/>
                <a:stretch>
                  <a:fillRect l="-1179" r="-1233" b="-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C67414-9B71-EFC6-808B-3CFDD4CAB1FA}"/>
              </a:ext>
            </a:extLst>
          </p:cNvPr>
          <p:cNvSpPr txBox="1"/>
          <p:nvPr/>
        </p:nvSpPr>
        <p:spPr>
          <a:xfrm>
            <a:off x="948088" y="6405613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5AA8E-21AC-0FA7-D596-0458B0397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560" y="1709983"/>
            <a:ext cx="2929790" cy="508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8D2A9B-9DB6-CA81-898F-408D6DECC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693" y="3208820"/>
            <a:ext cx="5262613" cy="846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E60CF-7A55-AB60-4F06-99D78FF9ADD6}"/>
              </a:ext>
            </a:extLst>
          </p:cNvPr>
          <p:cNvSpPr txBox="1"/>
          <p:nvPr/>
        </p:nvSpPr>
        <p:spPr>
          <a:xfrm>
            <a:off x="407987" y="6033801"/>
            <a:ext cx="21349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highlight>
                  <a:srgbClr val="0000FF"/>
                </a:highlight>
              </a:rPr>
              <a:t>Exercise 1</a:t>
            </a:r>
          </a:p>
        </p:txBody>
      </p:sp>
    </p:spTree>
    <p:extLst>
      <p:ext uri="{BB962C8B-B14F-4D97-AF65-F5344CB8AC3E}">
        <p14:creationId xmlns:p14="http://schemas.microsoft.com/office/powerpoint/2010/main" val="107185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2D8EFE72-FF0D-97F0-AB8A-D4583438F783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610522" y="1602608"/>
                <a:ext cx="6575141" cy="3818984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0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Second order non-linear system of equations: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parameter to be determined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Each of the two component equations deﬁnes a </a:t>
                </a:r>
                <a:r>
                  <a:rPr lang="en-US" b="1" dirty="0"/>
                  <a:t>parabola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Any point where the two parabolas intersect is a </a:t>
                </a:r>
                <a:r>
                  <a:rPr lang="en-US" b="1" dirty="0"/>
                  <a:t>solution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Depending on the value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this system can have either zero, one, two, or four solutions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2D8EFE72-FF0D-97F0-AB8A-D4583438F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610522" y="1602608"/>
                <a:ext cx="6575141" cy="3818984"/>
              </a:xfrm>
              <a:prstGeom prst="rect">
                <a:avLst/>
              </a:prstGeom>
              <a:blipFill>
                <a:blip r:embed="rId2"/>
                <a:stretch>
                  <a:fillRect l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880A77B-B4D9-8C62-22F1-CFB1AEF2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Geometrical interpretation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6EAEA-D6AB-09F1-FAEB-2CE98BC464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76DB3-47BD-0BCC-03FB-E07DAC4B5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02A7F5-D5B1-6B06-0066-A71A5258A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2640" y="1602607"/>
            <a:ext cx="4286887" cy="38189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FF014-1485-5C2A-CF26-2645500F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640" y="2219380"/>
            <a:ext cx="2946903" cy="710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728B8-B56F-A0AE-C8E7-30AE3BEFD6CF}"/>
              </a:ext>
            </a:extLst>
          </p:cNvPr>
          <p:cNvSpPr txBox="1"/>
          <p:nvPr/>
        </p:nvSpPr>
        <p:spPr>
          <a:xfrm>
            <a:off x="931310" y="6414002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50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11A8DE-B55C-CFA0-A11E-C0C0646D93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3D view: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11A8DE-B55C-CFA0-A11E-C0C0646D93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5" t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4CB4C-17FB-263F-02CA-B0037DD118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2A2BF-1AFB-4A89-F1EC-67579A1D2F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6BC3FD-F702-1800-0C0D-AF906D6E4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3048" y="1263461"/>
            <a:ext cx="5539741" cy="475297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D1AB0-52FC-5BEA-C1AD-0F366C93F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879" y="2120609"/>
            <a:ext cx="1875573" cy="1744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82FEED-8721-6C9C-7B71-E12466861EB1}"/>
              </a:ext>
            </a:extLst>
          </p:cNvPr>
          <p:cNvSpPr txBox="1"/>
          <p:nvPr/>
        </p:nvSpPr>
        <p:spPr>
          <a:xfrm>
            <a:off x="931310" y="6418196"/>
            <a:ext cx="11117179" cy="27913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73410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7711</TotalTime>
  <Words>3633</Words>
  <Application>Microsoft Office PowerPoint</Application>
  <PresentationFormat>Widescreen</PresentationFormat>
  <Paragraphs>417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Cambria Math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(4/7) Non-linear (systems of) equations</vt:lpstr>
      <vt:lpstr>Outline</vt:lpstr>
      <vt:lpstr>1. Introduction</vt:lpstr>
      <vt:lpstr>Introduction</vt:lpstr>
      <vt:lpstr>Non linear systems</vt:lpstr>
      <vt:lpstr>Root finding</vt:lpstr>
      <vt:lpstr>Root finding</vt:lpstr>
      <vt:lpstr>Geometrical interpretation </vt:lpstr>
      <vt:lpstr>3D view: γ=-1 </vt:lpstr>
      <vt:lpstr>3D view: γ=0.25 </vt:lpstr>
      <vt:lpstr>Existence and Uniqueness </vt:lpstr>
      <vt:lpstr>Existence and Uniqueness  </vt:lpstr>
      <vt:lpstr>Conditioning and sensitivity</vt:lpstr>
      <vt:lpstr>Convergence Rates and Stopping Criteria</vt:lpstr>
      <vt:lpstr>2. Standard algorithms (1D)</vt:lpstr>
      <vt:lpstr>Preliminary analysis</vt:lpstr>
      <vt:lpstr>Preliminary analysis</vt:lpstr>
      <vt:lpstr>Bisection method</vt:lpstr>
      <vt:lpstr>Bisection method</vt:lpstr>
      <vt:lpstr>Bisection method</vt:lpstr>
      <vt:lpstr>Fixed-point iteration</vt:lpstr>
      <vt:lpstr>Fixed-point iteration</vt:lpstr>
      <vt:lpstr>Fixed point iteration: convergence</vt:lpstr>
      <vt:lpstr>Fixed-point iteration</vt:lpstr>
      <vt:lpstr>Fixed point iteration</vt:lpstr>
      <vt:lpstr>Fixed Point iteration</vt:lpstr>
      <vt:lpstr>The Newton method</vt:lpstr>
      <vt:lpstr>Newton: principle</vt:lpstr>
      <vt:lpstr>Newton: Pseudo code</vt:lpstr>
      <vt:lpstr>Newton: Convergence</vt:lpstr>
      <vt:lpstr>Secant method </vt:lpstr>
      <vt:lpstr>Comparison between the algorithms</vt:lpstr>
      <vt:lpstr>Example</vt:lpstr>
      <vt:lpstr>Acceleration methods: Aitken’s formula</vt:lpstr>
      <vt:lpstr>Inverse quadratic interpolation</vt:lpstr>
      <vt:lpstr>Safeguarded methods </vt:lpstr>
      <vt:lpstr>3. Systems of non linear equations</vt:lpstr>
      <vt:lpstr>Problem description</vt:lpstr>
      <vt:lpstr>Newton-Raphson method</vt:lpstr>
      <vt:lpstr>Taylor Series for vector functions</vt:lpstr>
      <vt:lpstr>The Newton-Raphson method</vt:lpstr>
      <vt:lpstr>Remarks</vt:lpstr>
      <vt:lpstr>3. 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Template;C_Unrestricted</cp:keywords>
  <dc:description>Version 3.4.3
January 2023</dc:description>
  <cp:lastModifiedBy>Beriot, Hadrien (DI SW PLM STS SDDEV MECH PHY ACOU)</cp:lastModifiedBy>
  <cp:revision>240</cp:revision>
  <dcterms:created xsi:type="dcterms:W3CDTF">2024-05-09T06:24:37Z</dcterms:created>
  <dcterms:modified xsi:type="dcterms:W3CDTF">2024-11-21T11:48:15Z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Unrestricted</vt:lpwstr>
  </property>
  <property fmtid="{D5CDD505-2E9C-101B-9397-08002B2CF9AE}" pid="12" name="sodocoClasLang">
    <vt:lpwstr>Unrestricted</vt:lpwstr>
  </property>
  <property fmtid="{D5CDD505-2E9C-101B-9397-08002B2CF9AE}" pid="13" name="sodocoClasLangId">
    <vt:i4>0</vt:i4>
  </property>
  <property fmtid="{D5CDD505-2E9C-101B-9397-08002B2CF9AE}" pid="14" name="sodocoClasId">
    <vt:i4>0</vt:i4>
  </property>
</Properties>
</file>